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Lst>
  <p:sldSz cy="13716000" cx="24384000"/>
  <p:notesSz cx="6858000" cy="9144000"/>
  <p:embeddedFontLst>
    <p:embeddedFont>
      <p:font typeface="Muli"/>
      <p:regular r:id="rId50"/>
      <p:bold r:id="rId51"/>
      <p:italic r:id="rId52"/>
      <p:boldItalic r:id="rId53"/>
    </p:embeddedFont>
    <p:embeddedFont>
      <p:font typeface="Roboto"/>
      <p:regular r:id="rId54"/>
      <p:bold r:id="rId55"/>
      <p:italic r:id="rId56"/>
      <p:boldItalic r:id="rId57"/>
    </p:embeddedFont>
    <p:embeddedFont>
      <p:font typeface="Muli Light"/>
      <p:regular r:id="rId58"/>
      <p:bold r:id="rId59"/>
      <p:italic r:id="rId60"/>
      <p:boldItalic r:id="rId61"/>
    </p:embeddedFont>
    <p:embeddedFont>
      <p:font typeface="Muli SemiBold"/>
      <p:regular r:id="rId62"/>
      <p:bold r:id="rId63"/>
      <p:italic r:id="rId64"/>
      <p:boldItalic r:id="rId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8822C8B-EECA-4715-9C35-F6976FFB3A73}">
  <a:tblStyle styleId="{48822C8B-EECA-4715-9C35-F6976FFB3A7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4320" orient="horz"/>
        <p:guide pos="76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uliSemiBold-regular.fntdata"/><Relationship Id="rId61" Type="http://schemas.openxmlformats.org/officeDocument/2006/relationships/font" Target="fonts/MuliLight-boldItalic.fntdata"/><Relationship Id="rId20" Type="http://schemas.openxmlformats.org/officeDocument/2006/relationships/slide" Target="slides/slide14.xml"/><Relationship Id="rId64" Type="http://schemas.openxmlformats.org/officeDocument/2006/relationships/font" Target="fonts/MuliSemiBold-italic.fntdata"/><Relationship Id="rId63" Type="http://schemas.openxmlformats.org/officeDocument/2006/relationships/font" Target="fonts/MuliSemiBold-bold.fntdata"/><Relationship Id="rId22" Type="http://schemas.openxmlformats.org/officeDocument/2006/relationships/slide" Target="slides/slide16.xml"/><Relationship Id="rId21" Type="http://schemas.openxmlformats.org/officeDocument/2006/relationships/slide" Target="slides/slide15.xml"/><Relationship Id="rId65" Type="http://schemas.openxmlformats.org/officeDocument/2006/relationships/font" Target="fonts/MuliSemiBold-boldItalic.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uliLight-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uli-bold.fntdata"/><Relationship Id="rId50" Type="http://schemas.openxmlformats.org/officeDocument/2006/relationships/font" Target="fonts/Muli-regular.fntdata"/><Relationship Id="rId53" Type="http://schemas.openxmlformats.org/officeDocument/2006/relationships/font" Target="fonts/Muli-boldItalic.fntdata"/><Relationship Id="rId52" Type="http://schemas.openxmlformats.org/officeDocument/2006/relationships/font" Target="fonts/Muli-italic.fntdata"/><Relationship Id="rId11" Type="http://schemas.openxmlformats.org/officeDocument/2006/relationships/slide" Target="slides/slide5.xml"/><Relationship Id="rId55" Type="http://schemas.openxmlformats.org/officeDocument/2006/relationships/font" Target="fonts/Roboto-bold.fntdata"/><Relationship Id="rId10" Type="http://schemas.openxmlformats.org/officeDocument/2006/relationships/slide" Target="slides/slide4.xml"/><Relationship Id="rId54" Type="http://schemas.openxmlformats.org/officeDocument/2006/relationships/font" Target="fonts/Roboto-regular.fntdata"/><Relationship Id="rId13" Type="http://schemas.openxmlformats.org/officeDocument/2006/relationships/slide" Target="slides/slide7.xml"/><Relationship Id="rId57" Type="http://schemas.openxmlformats.org/officeDocument/2006/relationships/font" Target="fonts/Roboto-boldItalic.fntdata"/><Relationship Id="rId12" Type="http://schemas.openxmlformats.org/officeDocument/2006/relationships/slide" Target="slides/slide6.xml"/><Relationship Id="rId56" Type="http://schemas.openxmlformats.org/officeDocument/2006/relationships/font" Target="fonts/Roboto-italic.fntdata"/><Relationship Id="rId15" Type="http://schemas.openxmlformats.org/officeDocument/2006/relationships/slide" Target="slides/slide9.xml"/><Relationship Id="rId59" Type="http://schemas.openxmlformats.org/officeDocument/2006/relationships/font" Target="fonts/MuliLight-bold.fntdata"/><Relationship Id="rId14" Type="http://schemas.openxmlformats.org/officeDocument/2006/relationships/slide" Target="slides/slide8.xml"/><Relationship Id="rId58" Type="http://schemas.openxmlformats.org/officeDocument/2006/relationships/font" Target="fonts/MuliLight-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1320c7a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1320c7a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1320c7a4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1320c7a4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this table, the left section indicates having such </a:t>
            </a:r>
            <a:r>
              <a:rPr lang="en-GB"/>
              <a:t>variables</a:t>
            </a:r>
            <a:r>
              <a:rPr lang="en-GB"/>
              <a:t> customers are more likely to churn and variable weights. The right section is the opposite.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For instance, customers having legal terms of 2016 are more likely to churn comparing to having legal terms of 2018. This would make sense because 2016 is way too outdated. Another example would be customers using professional package are more likely to churn because this product is no longer </a:t>
            </a:r>
            <a:r>
              <a:rPr lang="en-GB"/>
              <a:t>available</a:t>
            </a:r>
            <a:r>
              <a:rPr lang="en-GB"/>
              <a:t> and those who subscribe to ultimate package are less likely to churn.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Also note that having a large renewal ARR is less likely to churn and this is the most important feature in determining whether a customer will churn. One possible reason is that only big companies would be able to pay such a large amount of money and they are cautious about platform switching.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5e2bd0990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5e2bd0990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we have the estimate of each important features, we can compute the effect of features then calculate the probability of churn using the formula listed. To compute the effect, we just simply plug in the scenario of one customer using the bottom formula.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5f7fd3ce1b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5f7fd3ce1b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 conclude, now we have the probability of churn for each customer, we can assign a five-</a:t>
            </a:r>
            <a:r>
              <a:rPr lang="en-GB"/>
              <a:t>scale</a:t>
            </a:r>
            <a:r>
              <a:rPr lang="en-GB"/>
              <a:t> score by sorting the </a:t>
            </a:r>
            <a:r>
              <a:rPr lang="en-GB"/>
              <a:t>probability</a:t>
            </a:r>
            <a:r>
              <a:rPr lang="en-GB"/>
              <a:t> in ascending order, first ⅕ of </a:t>
            </a:r>
            <a:r>
              <a:rPr lang="en-GB"/>
              <a:t>probability</a:t>
            </a:r>
            <a:r>
              <a:rPr lang="en-GB"/>
              <a:t> are labeled 1, meaning unlikely to churn. The last ⅕  with large number of </a:t>
            </a:r>
            <a:r>
              <a:rPr lang="en-GB"/>
              <a:t>probability</a:t>
            </a:r>
            <a:r>
              <a:rPr lang="en-GB"/>
              <a:t> are labeled 5 meaning very likely to churn.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From model outputs, we can find sweet spot is mid market customer with high renewal ARR and choose ultimate package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We’d also like to push for up-to-date legal terms and conditions as outdated legal terms has great impact on customer churning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e14701e2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e14701e2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 is to </a:t>
            </a:r>
            <a:r>
              <a:rPr lang="en-GB"/>
              <a:t>build</a:t>
            </a:r>
            <a:r>
              <a:rPr lang="en-GB"/>
              <a:t> asset profile by </a:t>
            </a:r>
            <a:endParaRPr/>
          </a:p>
          <a:p>
            <a:pPr indent="-298450" lvl="0" marL="457200" rtl="0" algn="l">
              <a:spcBef>
                <a:spcPts val="0"/>
              </a:spcBef>
              <a:spcAft>
                <a:spcPts val="0"/>
              </a:spcAft>
              <a:buSzPts val="1100"/>
              <a:buChar char="-"/>
            </a:pPr>
            <a:r>
              <a:rPr lang="en-GB"/>
              <a:t>Creating</a:t>
            </a:r>
            <a:r>
              <a:rPr lang="en-GB"/>
              <a:t> lifetime engagement and recent engagement of marketing-created assets in Showpad library</a:t>
            </a:r>
            <a:endParaRPr/>
          </a:p>
          <a:p>
            <a:pPr indent="-298450" lvl="0" marL="457200" rtl="0" algn="l">
              <a:spcBef>
                <a:spcPts val="0"/>
              </a:spcBef>
              <a:spcAft>
                <a:spcPts val="0"/>
              </a:spcAft>
              <a:buSzPts val="1100"/>
              <a:buChar char="-"/>
            </a:pPr>
            <a:r>
              <a:rPr lang="en-GB"/>
              <a:t>Creating an “asset health score” for each marketing-created asset in Showpad library from all engagement data  </a:t>
            </a:r>
            <a:endParaRPr/>
          </a:p>
          <a:p>
            <a:pPr indent="-298450" lvl="0" marL="457200" rtl="0" algn="l">
              <a:spcBef>
                <a:spcPts val="0"/>
              </a:spcBef>
              <a:spcAft>
                <a:spcPts val="0"/>
              </a:spcAft>
              <a:buSzPts val="1100"/>
              <a:buChar char="-"/>
            </a:pPr>
            <a:r>
              <a:rPr lang="en-GB"/>
              <a:t>Visualize the health scores with an Experience App</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5f767325f1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5f767325f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5f767325f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f767325f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Merged table has data extracted from 3 data sources. </a:t>
            </a:r>
            <a:endParaRPr/>
          </a:p>
          <a:p>
            <a:pPr indent="0" lvl="0" marL="0" rtl="0" algn="l">
              <a:spcBef>
                <a:spcPts val="0"/>
              </a:spcBef>
              <a:spcAft>
                <a:spcPts val="0"/>
              </a:spcAft>
              <a:buNone/>
            </a:pPr>
            <a:r>
              <a:rPr lang="en-GB"/>
              <a:t>Additional columns were created to indicate which </a:t>
            </a:r>
            <a:r>
              <a:rPr lang="en-GB"/>
              <a:t>dataset</a:t>
            </a:r>
            <a:r>
              <a:rPr lang="en-GB"/>
              <a:t> the data is from. </a:t>
            </a:r>
            <a:r>
              <a:rPr lang="en-GB"/>
              <a:t>The last column is the score calculated from recent view, lifetime view and shares. Each variable shares an equal weight, ⅓ . </a:t>
            </a:r>
            <a:r>
              <a:rPr lang="en-GB"/>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 name="Shape 450"/>
        <p:cNvGrpSpPr/>
        <p:nvPr/>
      </p:nvGrpSpPr>
      <p:grpSpPr>
        <a:xfrm>
          <a:off x="0" y="0"/>
          <a:ext cx="0" cy="0"/>
          <a:chOff x="0" y="0"/>
          <a:chExt cx="0" cy="0"/>
        </a:xfrm>
      </p:grpSpPr>
      <p:sp>
        <p:nvSpPr>
          <p:cNvPr id="451" name="Google Shape;451;g5f767325f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5f767325f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we have asset score, k-means clustering(creating groups based on similarities) was performed to create three cluster comparing asset performance.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5f767325f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5f767325f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Cluster 0 in color teal, located in the bottom left corner, has relatively low recent view and lifetime view. Scores are scattered.</a:t>
            </a:r>
            <a:endParaRPr/>
          </a:p>
          <a:p>
            <a:pPr indent="-298450" lvl="0" marL="457200" rtl="0" algn="l">
              <a:spcBef>
                <a:spcPts val="0"/>
              </a:spcBef>
              <a:spcAft>
                <a:spcPts val="0"/>
              </a:spcAft>
              <a:buSzPts val="1100"/>
              <a:buChar char="-"/>
            </a:pPr>
            <a:r>
              <a:rPr lang="en-GB"/>
              <a:t>Cluster 1 in color coral, located sparsely in the top left corner and in the middle, has low to medium recent view and medium to high lifetime view. Scores on average are in the middle.</a:t>
            </a:r>
            <a:endParaRPr/>
          </a:p>
          <a:p>
            <a:pPr indent="-298450" lvl="0" marL="457200" rtl="0" algn="l">
              <a:spcBef>
                <a:spcPts val="0"/>
              </a:spcBef>
              <a:spcAft>
                <a:spcPts val="0"/>
              </a:spcAft>
              <a:buSzPts val="1100"/>
              <a:buChar char="-"/>
            </a:pPr>
            <a:r>
              <a:rPr lang="en-GB"/>
              <a:t>Cluster 2 in color lavender, has the widest range of recent view and medium lifetime view.  Scores are mostly 3, which is the highest.</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5f767325f1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5f767325f1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l">
              <a:spcBef>
                <a:spcPts val="0"/>
              </a:spcBef>
              <a:spcAft>
                <a:spcPts val="0"/>
              </a:spcAft>
              <a:buSzPts val="1050"/>
              <a:buChar char="-"/>
            </a:pPr>
            <a:r>
              <a:rPr lang="en-GB" sz="1050">
                <a:highlight>
                  <a:srgbClr val="FFFFFF"/>
                </a:highlight>
              </a:rPr>
              <a:t>how asset engagement during a sales cycle correlates to win rate, deal size, and/or sales cycle length.</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5f767325f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5f767325f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3e43564c2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e43564c2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5f767325f1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5f767325f1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exploration was comparing averages </a:t>
            </a:r>
            <a:r>
              <a:rPr lang="en-GB"/>
              <a:t>between</a:t>
            </a:r>
            <a:r>
              <a:rPr lang="en-GB"/>
              <a:t> winning and lost </a:t>
            </a:r>
            <a:r>
              <a:rPr lang="en-GB"/>
              <a:t>opportunities</a:t>
            </a:r>
            <a:r>
              <a:rPr lang="en-GB"/>
              <a:t>. The left bar in each subplot represents winning </a:t>
            </a:r>
            <a:r>
              <a:rPr lang="en-GB"/>
              <a:t>opportunities</a:t>
            </a:r>
            <a:r>
              <a:rPr lang="en-GB"/>
              <a:t> and the right bar is lost </a:t>
            </a:r>
            <a:r>
              <a:rPr lang="en-GB"/>
              <a:t>opportunities</a:t>
            </a:r>
            <a:r>
              <a:rPr lang="en-GB"/>
              <a:t>. The highlighted parts are the </a:t>
            </a:r>
            <a:r>
              <a:rPr lang="en-GB"/>
              <a:t>differences</a:t>
            </a:r>
            <a:r>
              <a:rPr lang="en-GB"/>
              <a:t>. These are the only 6 scenarios where winning opps have higher average than lost opps.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5f767325f1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5f767325f1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n-GB">
                <a:solidFill>
                  <a:schemeClr val="dk1"/>
                </a:solidFill>
              </a:rPr>
              <a:t>Recipients of winning opportunities spend </a:t>
            </a:r>
            <a:r>
              <a:rPr b="1" lang="en-GB">
                <a:solidFill>
                  <a:schemeClr val="dk1"/>
                </a:solidFill>
              </a:rPr>
              <a:t>20</a:t>
            </a:r>
            <a:r>
              <a:rPr lang="en-GB">
                <a:solidFill>
                  <a:schemeClr val="dk1"/>
                </a:solidFill>
              </a:rPr>
              <a:t> more seconds daily than those of lost opportunities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GB">
                <a:solidFill>
                  <a:schemeClr val="dk1"/>
                </a:solidFill>
              </a:rPr>
              <a:t>Recipients of winning opportunities spend </a:t>
            </a:r>
            <a:r>
              <a:rPr b="1" lang="en-GB">
                <a:solidFill>
                  <a:schemeClr val="dk1"/>
                </a:solidFill>
              </a:rPr>
              <a:t>6</a:t>
            </a:r>
            <a:r>
              <a:rPr lang="en-GB">
                <a:solidFill>
                  <a:schemeClr val="dk1"/>
                </a:solidFill>
              </a:rPr>
              <a:t> more seconds than those of lost opportunities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GB">
                <a:solidFill>
                  <a:schemeClr val="dk1"/>
                </a:solidFill>
              </a:rPr>
              <a:t>Assets used in winning opportunities have </a:t>
            </a:r>
            <a:r>
              <a:rPr b="1" lang="en-GB">
                <a:solidFill>
                  <a:schemeClr val="dk1"/>
                </a:solidFill>
              </a:rPr>
              <a:t>3</a:t>
            </a:r>
            <a:r>
              <a:rPr lang="en-GB">
                <a:solidFill>
                  <a:schemeClr val="dk1"/>
                </a:solidFill>
              </a:rPr>
              <a:t> more social shares than those used in lost opportunities.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GB">
                <a:solidFill>
                  <a:schemeClr val="dk1"/>
                </a:solidFill>
              </a:rPr>
              <a:t>ARR of winning opportunities is approximately </a:t>
            </a:r>
            <a:r>
              <a:rPr b="1" lang="en-GB">
                <a:solidFill>
                  <a:schemeClr val="dk1"/>
                </a:solidFill>
              </a:rPr>
              <a:t>3</a:t>
            </a:r>
            <a:r>
              <a:rPr lang="en-GB">
                <a:solidFill>
                  <a:schemeClr val="dk1"/>
                </a:solidFill>
              </a:rPr>
              <a:t> times larger than lost opportunities.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GB">
                <a:solidFill>
                  <a:schemeClr val="dk1"/>
                </a:solidFill>
              </a:rPr>
              <a:t>Winning opportunities go through </a:t>
            </a:r>
            <a:r>
              <a:rPr b="1" lang="en-GB">
                <a:solidFill>
                  <a:schemeClr val="dk1"/>
                </a:solidFill>
              </a:rPr>
              <a:t>3 </a:t>
            </a:r>
            <a:r>
              <a:rPr lang="en-GB">
                <a:solidFill>
                  <a:schemeClr val="dk1"/>
                </a:solidFill>
              </a:rPr>
              <a:t>more stages(last stage is invoiced) to achieve final goal than lost opportunities</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5f7fd3ce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5f7fd3ce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highlight>
                  <a:srgbClr val="FFFFFF"/>
                </a:highlight>
              </a:rPr>
              <a:t>Two graphs show how many assets were used in one opportunity. The red line means that on average 3 assets were used for a winning opportunity and this pattern was maintained in lost opportunities. </a:t>
            </a:r>
            <a:r>
              <a:rPr lang="en-GB"/>
              <a:t>The maximum number of asset used in winning opportunity </a:t>
            </a:r>
            <a:r>
              <a:rPr lang="en-GB"/>
              <a:t>was</a:t>
            </a:r>
            <a:r>
              <a:rPr lang="en-GB"/>
              <a:t> 10 compared to 35 in a lost opportunity. It could be a "lost" signal when more than 10 assets are utilized in one opportunity.</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5f7fd3ce1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5f7fd3ce1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50">
                <a:highlight>
                  <a:schemeClr val="lt1"/>
                </a:highlight>
              </a:rPr>
              <a:t>Two graphs show how many opportunities shared the same asset. </a:t>
            </a:r>
            <a:r>
              <a:rPr lang="en-GB"/>
              <a:t>An asset could be customized for an opportunity and hence used in only one opportunity or was created for a general purpose and could be reused multiple times. On average, an asset was used in only one winning opportunity while it was used at least twice in lost opps.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highlighted circles are the most frequently used assets in both categories. Now we know what most frequently used assets are, does it mean when we share these assets, we will win or lose the opportunity? No. This is not a causation but it would be interesting to find out why they are correlated in the future.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5f7fd3ce1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5f7fd3ce1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After </a:t>
            </a:r>
            <a:r>
              <a:rPr lang="en-GB"/>
              <a:t>exploratory</a:t>
            </a:r>
            <a:r>
              <a:rPr lang="en-GB"/>
              <a:t> analysis, I was looking at variable </a:t>
            </a:r>
            <a:r>
              <a:rPr lang="en-GB"/>
              <a:t>correlations</a:t>
            </a:r>
            <a:r>
              <a:rPr lang="en-GB"/>
              <a:t>. These 4 groups all show positive correlation, </a:t>
            </a:r>
            <a:r>
              <a:rPr lang="en-GB"/>
              <a:t>which means when you observe an increase in any of these variables within the group, you can expect a growth in the rest variables. That is “you jump, I jump” relationship.</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9" name="Shape 579"/>
        <p:cNvGrpSpPr/>
        <p:nvPr/>
      </p:nvGrpSpPr>
      <p:grpSpPr>
        <a:xfrm>
          <a:off x="0" y="0"/>
          <a:ext cx="0" cy="0"/>
          <a:chOff x="0" y="0"/>
          <a:chExt cx="0" cy="0"/>
        </a:xfrm>
      </p:grpSpPr>
      <p:sp>
        <p:nvSpPr>
          <p:cNvPr id="580" name="Google Shape;580;g5f7fd3ce1b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5f7fd3ce1b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a:t>
            </a:r>
            <a:r>
              <a:rPr lang="en-GB"/>
              <a:t>it’s clear how variables are correlated and then we run machine learning algorithms to find what features will determine the final opportunity status.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5f7fd3ce1b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5f7fd3ce1b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5e14701e24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e14701e2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3e66a66fc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e66a66fc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Standardization </a:t>
            </a:r>
            <a:endParaRPr/>
          </a:p>
          <a:p>
            <a:pPr indent="-298450" lvl="0" marL="457200" rtl="0" algn="l">
              <a:spcBef>
                <a:spcPts val="0"/>
              </a:spcBef>
              <a:spcAft>
                <a:spcPts val="0"/>
              </a:spcAft>
              <a:buSzPts val="1100"/>
              <a:buChar char="-"/>
            </a:pPr>
            <a:r>
              <a:rPr lang="en-GB"/>
              <a:t>Create a standardized format of fields → less transformation, better merge with other datasets for robust model prediction</a:t>
            </a:r>
            <a:endParaRPr/>
          </a:p>
          <a:p>
            <a:pPr indent="-298450" lvl="1" marL="914400" rtl="0" algn="l">
              <a:spcBef>
                <a:spcPts val="0"/>
              </a:spcBef>
              <a:spcAft>
                <a:spcPts val="0"/>
              </a:spcAft>
              <a:buSzPts val="1100"/>
              <a:buChar char="-"/>
            </a:pPr>
            <a:r>
              <a:rPr lang="en-GB"/>
              <a:t>More detailed sales performance record of clearer sales stage changes → analyze when or whether assets play a role in winning opportunity </a:t>
            </a:r>
            <a:endParaRPr/>
          </a:p>
          <a:p>
            <a:pPr indent="0" lvl="0" marL="0" rtl="0" algn="l">
              <a:spcBef>
                <a:spcPts val="0"/>
              </a:spcBef>
              <a:spcAft>
                <a:spcPts val="0"/>
              </a:spcAft>
              <a:buNone/>
            </a:pPr>
            <a:r>
              <a:rPr lang="en-GB"/>
              <a:t>Connection</a:t>
            </a:r>
            <a:r>
              <a:rPr lang="en-GB"/>
              <a:t> </a:t>
            </a:r>
            <a:endParaRPr/>
          </a:p>
          <a:p>
            <a:pPr indent="-298450" lvl="0" marL="457200" rtl="0" algn="l">
              <a:spcBef>
                <a:spcPts val="0"/>
              </a:spcBef>
              <a:spcAft>
                <a:spcPts val="0"/>
              </a:spcAft>
              <a:buSzPts val="1100"/>
              <a:buChar char="-"/>
            </a:pPr>
            <a:r>
              <a:rPr lang="en-GB"/>
              <a:t>Pull data from salesforce, download as csv then read csv for data analysis → read data directly from the DB. Simplify data preparation/transformation step. Another advantage is when data changes, it is easier to automate ML model </a:t>
            </a:r>
            <a:r>
              <a:rPr lang="en-GB"/>
              <a:t>re-train</a:t>
            </a:r>
            <a:r>
              <a:rPr lang="en-GB"/>
              <a:t> process.</a:t>
            </a:r>
            <a:endParaRPr/>
          </a:p>
          <a:p>
            <a:pPr indent="0" lvl="0" marL="0" rtl="0" algn="l">
              <a:spcBef>
                <a:spcPts val="0"/>
              </a:spcBef>
              <a:spcAft>
                <a:spcPts val="0"/>
              </a:spcAft>
              <a:buNone/>
            </a:pPr>
            <a:r>
              <a:rPr lang="en-GB"/>
              <a:t>Integration </a:t>
            </a:r>
            <a:endParaRPr/>
          </a:p>
          <a:p>
            <a:pPr indent="-298450" lvl="0" marL="457200" rtl="0" algn="l">
              <a:spcBef>
                <a:spcPts val="0"/>
              </a:spcBef>
              <a:spcAft>
                <a:spcPts val="0"/>
              </a:spcAft>
              <a:buSzPts val="1100"/>
              <a:buChar char="-"/>
            </a:pPr>
            <a:r>
              <a:rPr lang="en-GB"/>
              <a:t>Data scattered in different tables, f</a:t>
            </a:r>
            <a:r>
              <a:rPr lang="en-GB"/>
              <a:t>rom DB perspective,</a:t>
            </a:r>
            <a:r>
              <a:rPr lang="en-GB"/>
              <a:t> a proper reference key minimize data loss when merging tables → keep tables organically connected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5f767325f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5f767325f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3e43564c2b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e43564c2b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g5f7fd3ce1b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5f7fd3ce1b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Thanks to </a:t>
            </a:r>
            <a:endParaRPr/>
          </a:p>
          <a:p>
            <a:pPr indent="-298450" lvl="0" marL="457200" rtl="0" algn="l">
              <a:spcBef>
                <a:spcPts val="0"/>
              </a:spcBef>
              <a:spcAft>
                <a:spcPts val="0"/>
              </a:spcAft>
              <a:buSzPts val="1100"/>
              <a:buChar char="-"/>
            </a:pPr>
            <a:r>
              <a:rPr lang="en-GB"/>
              <a:t>Showpad for internship opportunity to work on different projects and make connections with people </a:t>
            </a:r>
            <a:endParaRPr/>
          </a:p>
          <a:p>
            <a:pPr indent="-298450" lvl="0" marL="457200" rtl="0" algn="l">
              <a:spcBef>
                <a:spcPts val="0"/>
              </a:spcBef>
              <a:spcAft>
                <a:spcPts val="0"/>
              </a:spcAft>
              <a:buSzPts val="1100"/>
              <a:buChar char="-"/>
            </a:pPr>
            <a:r>
              <a:rPr lang="en-GB"/>
              <a:t>James for continuous support and Chris and Matt for collaboration and great teamwork on Hackathon</a:t>
            </a:r>
            <a:endParaRPr/>
          </a:p>
          <a:p>
            <a:pPr indent="-298450" lvl="0" marL="457200" rtl="0" algn="l">
              <a:spcBef>
                <a:spcPts val="0"/>
              </a:spcBef>
              <a:spcAft>
                <a:spcPts val="0"/>
              </a:spcAft>
              <a:buSzPts val="1100"/>
              <a:buChar char="-"/>
            </a:pPr>
            <a:r>
              <a:rPr lang="en-GB"/>
              <a:t>Michael for patience and guidance throughout internship, one-on-one meetings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5e06a5798f_4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5e06a5798f_4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 Refer to Appendix for specific data points if needed/asked to reference them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5e2bd0990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5e2bd0990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5e06a5798f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5e06a5798f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5e06a5798f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5e06a5798f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5f8b6c98a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5f8b6c98a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5f7fd3ce1b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5f7fd3ce1b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5f8b6c98a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5f8b6c98a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5f8b6c98a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5f8b6c98a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5f7fd3ce1b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5f7fd3ce1b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e243c344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e243c344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5f7fd3ce1b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5f7fd3ce1b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5f8b6c98a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5f8b6c98a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5f7fd3ce1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5f7fd3ce1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5f7fd3ce1b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5f7fd3ce1b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e243c344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e243c344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Why is this goal important? How can achieving it help the company?</a:t>
            </a:r>
            <a:endParaRPr/>
          </a:p>
          <a:p>
            <a:pPr indent="-298450" lvl="0" marL="457200" rtl="0" algn="l">
              <a:spcBef>
                <a:spcPts val="0"/>
              </a:spcBef>
              <a:spcAft>
                <a:spcPts val="0"/>
              </a:spcAft>
              <a:buSzPts val="1100"/>
              <a:buChar char="-"/>
            </a:pPr>
            <a:r>
              <a:rPr lang="en-GB"/>
              <a:t>Churn rate is crucial for a SaaS company like Showpad. Having the ability to predict which customers are likely to churn, the company is then able to</a:t>
            </a:r>
            <a:endParaRPr/>
          </a:p>
          <a:p>
            <a:pPr indent="-298450" lvl="1" marL="914400" rtl="0" algn="l">
              <a:spcBef>
                <a:spcPts val="0"/>
              </a:spcBef>
              <a:spcAft>
                <a:spcPts val="0"/>
              </a:spcAft>
              <a:buSzPts val="1100"/>
              <a:buChar char="-"/>
            </a:pPr>
            <a:r>
              <a:rPr lang="en-GB"/>
              <a:t>Take proactive actions in order to prevent the customer from churning → employees, such as customer success team, can be more engaged with the customer and focus on those likely to churn</a:t>
            </a:r>
            <a:endParaRPr/>
          </a:p>
          <a:p>
            <a:pPr indent="-298450" lvl="1" marL="914400" rtl="0" algn="l">
              <a:spcBef>
                <a:spcPts val="0"/>
              </a:spcBef>
              <a:spcAft>
                <a:spcPts val="0"/>
              </a:spcAft>
              <a:buSzPts val="1100"/>
              <a:buChar char="-"/>
            </a:pPr>
            <a:r>
              <a:rPr lang="en-GB"/>
              <a:t>Allocate and manage resources more strategically → employees, such as sales team would follow the winning patterns to adjust sales process and win more opportunities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f767325f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f767325f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00"/>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e14701e2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e14701e2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Objective is collaborate with legal tema to build customer profile using models to find answers for:</a:t>
            </a:r>
            <a:endParaRPr/>
          </a:p>
          <a:p>
            <a:pPr indent="-298450" lvl="0" marL="457200" rtl="0" algn="l">
              <a:spcBef>
                <a:spcPts val="0"/>
              </a:spcBef>
              <a:spcAft>
                <a:spcPts val="0"/>
              </a:spcAft>
              <a:buSzPts val="1100"/>
              <a:buChar char="-"/>
            </a:pPr>
            <a:r>
              <a:rPr lang="en-GB"/>
              <a:t>What factors lead a customer to churn</a:t>
            </a:r>
            <a:endParaRPr/>
          </a:p>
          <a:p>
            <a:pPr indent="-298450" lvl="0" marL="457200" rtl="0" algn="l">
              <a:spcBef>
                <a:spcPts val="0"/>
              </a:spcBef>
              <a:spcAft>
                <a:spcPts val="0"/>
              </a:spcAft>
              <a:buSzPts val="1100"/>
              <a:buChar char="-"/>
            </a:pPr>
            <a:r>
              <a:rPr lang="en-GB"/>
              <a:t>How likely a customer will churn</a:t>
            </a:r>
            <a:endParaRPr/>
          </a:p>
          <a:p>
            <a:pPr indent="-298450" lvl="0" marL="457200" rtl="0" algn="l">
              <a:spcBef>
                <a:spcPts val="0"/>
              </a:spcBef>
              <a:spcAft>
                <a:spcPts val="0"/>
              </a:spcAft>
              <a:buSzPts val="1100"/>
              <a:buChar char="-"/>
            </a:pPr>
            <a:r>
              <a:rPr lang="en-GB"/>
              <a:t>What score a customer should be labeled in terms of risk to churn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e243c344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e243c344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Cleaning</a:t>
            </a:r>
            <a:endParaRPr/>
          </a:p>
          <a:p>
            <a:pPr indent="-298450" lvl="0" marL="457200" rtl="0" algn="l">
              <a:spcBef>
                <a:spcPts val="0"/>
              </a:spcBef>
              <a:spcAft>
                <a:spcPts val="0"/>
              </a:spcAft>
              <a:buSzPts val="1100"/>
              <a:buChar char="-"/>
            </a:pPr>
            <a:r>
              <a:rPr lang="en-GB"/>
              <a:t>Remove missing values/irrelevant records &amp; variables from dataset</a:t>
            </a:r>
            <a:endParaRPr/>
          </a:p>
          <a:p>
            <a:pPr indent="0" lvl="0" marL="0" rtl="0" algn="l">
              <a:spcBef>
                <a:spcPts val="0"/>
              </a:spcBef>
              <a:spcAft>
                <a:spcPts val="0"/>
              </a:spcAft>
              <a:buNone/>
            </a:pPr>
            <a:r>
              <a:rPr lang="en-GB"/>
              <a:t>Data Transformation</a:t>
            </a:r>
            <a:endParaRPr/>
          </a:p>
          <a:p>
            <a:pPr indent="-298450" lvl="0" marL="457200" rtl="0" algn="l">
              <a:spcBef>
                <a:spcPts val="0"/>
              </a:spcBef>
              <a:spcAft>
                <a:spcPts val="0"/>
              </a:spcAft>
              <a:buSzPts val="1100"/>
              <a:buChar char="-"/>
            </a:pPr>
            <a:r>
              <a:rPr lang="en-GB"/>
              <a:t>Group variables/fields into categories/classes</a:t>
            </a:r>
            <a:endParaRPr/>
          </a:p>
          <a:p>
            <a:pPr indent="-298450" lvl="0" marL="457200" rtl="0" algn="l">
              <a:spcBef>
                <a:spcPts val="0"/>
              </a:spcBef>
              <a:spcAft>
                <a:spcPts val="0"/>
              </a:spcAft>
              <a:buSzPts val="1100"/>
              <a:buChar char="-"/>
            </a:pPr>
            <a:r>
              <a:rPr lang="en-GB"/>
              <a:t>Use numbers instead of words to represent categories/classes</a:t>
            </a:r>
            <a:endParaRPr/>
          </a:p>
          <a:p>
            <a:pPr indent="0" lvl="0" marL="0" rtl="0" algn="l">
              <a:spcBef>
                <a:spcPts val="0"/>
              </a:spcBef>
              <a:spcAft>
                <a:spcPts val="0"/>
              </a:spcAft>
              <a:buNone/>
            </a:pPr>
            <a:r>
              <a:rPr lang="en-GB"/>
              <a:t>Dimension Reduction</a:t>
            </a:r>
            <a:endParaRPr/>
          </a:p>
          <a:p>
            <a:pPr indent="-298450" lvl="0" marL="457200" rtl="0" algn="l">
              <a:spcBef>
                <a:spcPts val="0"/>
              </a:spcBef>
              <a:spcAft>
                <a:spcPts val="0"/>
              </a:spcAft>
              <a:buSzPts val="1100"/>
              <a:buChar char="-"/>
            </a:pPr>
            <a:r>
              <a:rPr lang="en-GB"/>
              <a:t>Use machine learning algorithm to screen out unimportant variables to reduce number of variables fed into models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e06a5798f_4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e06a5798f_4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GB"/>
              <a:t>I</a:t>
            </a:r>
            <a:r>
              <a:rPr lang="en-GB"/>
              <a:t>mportant features from final model are rooted from 7 parent variables shown</a:t>
            </a:r>
            <a:endParaRPr/>
          </a:p>
          <a:p>
            <a:pPr indent="-298450" lvl="1" marL="914400" rtl="0" algn="l">
              <a:spcBef>
                <a:spcPts val="0"/>
              </a:spcBef>
              <a:spcAft>
                <a:spcPts val="0"/>
              </a:spcAft>
              <a:buSzPts val="1100"/>
              <a:buChar char="-"/>
            </a:pPr>
            <a:r>
              <a:rPr lang="en-GB"/>
              <a:t>*** 1,036 records and 36 variables used</a:t>
            </a:r>
            <a:endParaRPr/>
          </a:p>
          <a:p>
            <a:pPr indent="-298450" lvl="1" marL="914400" rtl="0" algn="l">
              <a:spcBef>
                <a:spcPts val="0"/>
              </a:spcBef>
              <a:spcAft>
                <a:spcPts val="0"/>
              </a:spcAft>
              <a:buSzPts val="1100"/>
              <a:buChar char="-"/>
            </a:pPr>
            <a:r>
              <a:rPr lang="en-GB"/>
              <a:t>67/33 split of training and test</a:t>
            </a:r>
            <a:endParaRPr/>
          </a:p>
          <a:p>
            <a:pPr indent="-298450" lvl="1" marL="914400" rtl="0" algn="l">
              <a:spcBef>
                <a:spcPts val="0"/>
              </a:spcBef>
              <a:spcAft>
                <a:spcPts val="0"/>
              </a:spcAft>
              <a:buSzPts val="1100"/>
              <a:buChar char="-"/>
            </a:pPr>
            <a:r>
              <a:rPr lang="en-GB"/>
              <a:t>12 models were built using different classification algorithms. </a:t>
            </a:r>
            <a:endParaRPr/>
          </a:p>
          <a:p>
            <a:pPr indent="-298450" lvl="1" marL="914400" rtl="0" algn="l">
              <a:spcBef>
                <a:spcPts val="0"/>
              </a:spcBef>
              <a:spcAft>
                <a:spcPts val="0"/>
              </a:spcAft>
              <a:buSzPts val="1100"/>
              <a:buChar char="-"/>
            </a:pPr>
            <a:r>
              <a:rPr lang="en-GB"/>
              <a:t>The best model was using logistic regression with L1 penalty, which had an accuracy of 74.27% on test data.</a:t>
            </a:r>
            <a:endParaRPr/>
          </a:p>
          <a:p>
            <a:pPr indent="-298450" lvl="0" marL="914400" rtl="0" algn="l">
              <a:spcBef>
                <a:spcPts val="0"/>
              </a:spcBef>
              <a:spcAft>
                <a:spcPts val="0"/>
              </a:spcAft>
              <a:buSzPts val="1100"/>
              <a:buChar char="-"/>
            </a:pPr>
            <a:r>
              <a:rPr lang="en-GB"/>
              <a:t>10 fold cross validation: Overall Accuracy: 68% - 74%</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 Id="rId4" Type="http://schemas.openxmlformats.org/officeDocument/2006/relationships/image" Target="../media/image7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7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image" Target="../media/image7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7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7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 Id="rId4" Type="http://schemas.openxmlformats.org/officeDocument/2006/relationships/image" Target="../media/image7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7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jpg"/><Relationship Id="rId3" Type="http://schemas.openxmlformats.org/officeDocument/2006/relationships/image" Target="../media/image7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7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 name="Shape 10"/>
        <p:cNvGrpSpPr/>
        <p:nvPr/>
      </p:nvGrpSpPr>
      <p:grpSpPr>
        <a:xfrm>
          <a:off x="0" y="0"/>
          <a:ext cx="0" cy="0"/>
          <a:chOff x="0" y="0"/>
          <a:chExt cx="0" cy="0"/>
        </a:xfrm>
      </p:grpSpPr>
      <p:sp>
        <p:nvSpPr>
          <p:cNvPr id="11" name="Google Shape;11;p2"/>
          <p:cNvSpPr/>
          <p:nvPr/>
        </p:nvSpPr>
        <p:spPr>
          <a:xfrm rot="-5400000">
            <a:off x="5327550" y="-5346750"/>
            <a:ext cx="13754400" cy="24409500"/>
          </a:xfrm>
          <a:prstGeom prst="rect">
            <a:avLst/>
          </a:prstGeom>
          <a:solidFill>
            <a:schemeClr val="dk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2" name="Google Shape;12;p2"/>
          <p:cNvSpPr/>
          <p:nvPr/>
        </p:nvSpPr>
        <p:spPr>
          <a:xfrm>
            <a:off x="944800" y="2223600"/>
            <a:ext cx="22520100" cy="92688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12444133" y="5334267"/>
            <a:ext cx="10740000" cy="3002400"/>
          </a:xfrm>
          <a:prstGeom prst="rect">
            <a:avLst/>
          </a:prstGeom>
          <a:noFill/>
          <a:ln>
            <a:noFill/>
          </a:ln>
        </p:spPr>
        <p:txBody>
          <a:bodyPr anchorCtr="0" anchor="ctr" bIns="91400" lIns="182875" spcFirstLastPara="1" rIns="182875" wrap="square" tIns="91400">
            <a:noAutofit/>
          </a:bodyPr>
          <a:lstStyle>
            <a:lvl1pPr lvl="0" marR="0" rtl="0">
              <a:lnSpc>
                <a:spcPct val="90000"/>
              </a:lnSpc>
              <a:spcBef>
                <a:spcPts val="0"/>
              </a:spcBef>
              <a:spcAft>
                <a:spcPts val="0"/>
              </a:spcAft>
              <a:buSzPts val="9600"/>
              <a:buFont typeface="Muli Light"/>
              <a:buNone/>
              <a:defRPr i="0" sz="9600" u="none" cap="none" strike="noStrike">
                <a:latin typeface="Muli Light"/>
                <a:ea typeface="Muli Light"/>
                <a:cs typeface="Muli Light"/>
                <a:sym typeface="Muli Light"/>
              </a:defRPr>
            </a:lvl1pPr>
            <a:lvl2pPr lvl="1" rtl="0">
              <a:spcBef>
                <a:spcPts val="0"/>
              </a:spcBef>
              <a:spcAft>
                <a:spcPts val="0"/>
              </a:spcAft>
              <a:buClr>
                <a:schemeClr val="dk1"/>
              </a:buClr>
              <a:buSzPts val="9600"/>
              <a:buFont typeface="Muli Light"/>
              <a:buNone/>
              <a:defRPr sz="9600">
                <a:solidFill>
                  <a:schemeClr val="dk1"/>
                </a:solidFill>
                <a:latin typeface="Muli Light"/>
                <a:ea typeface="Muli Light"/>
                <a:cs typeface="Muli Light"/>
                <a:sym typeface="Muli Light"/>
              </a:defRPr>
            </a:lvl2pPr>
            <a:lvl3pPr lvl="2" rtl="0">
              <a:spcBef>
                <a:spcPts val="0"/>
              </a:spcBef>
              <a:spcAft>
                <a:spcPts val="0"/>
              </a:spcAft>
              <a:buClr>
                <a:schemeClr val="dk1"/>
              </a:buClr>
              <a:buSzPts val="9600"/>
              <a:buFont typeface="Muli Light"/>
              <a:buNone/>
              <a:defRPr sz="9600">
                <a:solidFill>
                  <a:schemeClr val="dk1"/>
                </a:solidFill>
                <a:latin typeface="Muli Light"/>
                <a:ea typeface="Muli Light"/>
                <a:cs typeface="Muli Light"/>
                <a:sym typeface="Muli Light"/>
              </a:defRPr>
            </a:lvl3pPr>
            <a:lvl4pPr lvl="3" rtl="0">
              <a:spcBef>
                <a:spcPts val="0"/>
              </a:spcBef>
              <a:spcAft>
                <a:spcPts val="0"/>
              </a:spcAft>
              <a:buClr>
                <a:schemeClr val="dk1"/>
              </a:buClr>
              <a:buSzPts val="9600"/>
              <a:buFont typeface="Muli Light"/>
              <a:buNone/>
              <a:defRPr sz="9600">
                <a:solidFill>
                  <a:schemeClr val="dk1"/>
                </a:solidFill>
                <a:latin typeface="Muli Light"/>
                <a:ea typeface="Muli Light"/>
                <a:cs typeface="Muli Light"/>
                <a:sym typeface="Muli Light"/>
              </a:defRPr>
            </a:lvl4pPr>
            <a:lvl5pPr lvl="4" rtl="0">
              <a:spcBef>
                <a:spcPts val="0"/>
              </a:spcBef>
              <a:spcAft>
                <a:spcPts val="0"/>
              </a:spcAft>
              <a:buClr>
                <a:schemeClr val="dk1"/>
              </a:buClr>
              <a:buSzPts val="9600"/>
              <a:buFont typeface="Muli Light"/>
              <a:buNone/>
              <a:defRPr sz="9600">
                <a:solidFill>
                  <a:schemeClr val="dk1"/>
                </a:solidFill>
                <a:latin typeface="Muli Light"/>
                <a:ea typeface="Muli Light"/>
                <a:cs typeface="Muli Light"/>
                <a:sym typeface="Muli Light"/>
              </a:defRPr>
            </a:lvl5pPr>
            <a:lvl6pPr lvl="5" rtl="0">
              <a:spcBef>
                <a:spcPts val="0"/>
              </a:spcBef>
              <a:spcAft>
                <a:spcPts val="0"/>
              </a:spcAft>
              <a:buClr>
                <a:schemeClr val="dk1"/>
              </a:buClr>
              <a:buSzPts val="9600"/>
              <a:buFont typeface="Muli Light"/>
              <a:buNone/>
              <a:defRPr sz="9600">
                <a:solidFill>
                  <a:schemeClr val="dk1"/>
                </a:solidFill>
                <a:latin typeface="Muli Light"/>
                <a:ea typeface="Muli Light"/>
                <a:cs typeface="Muli Light"/>
                <a:sym typeface="Muli Light"/>
              </a:defRPr>
            </a:lvl6pPr>
            <a:lvl7pPr lvl="6" rtl="0">
              <a:spcBef>
                <a:spcPts val="0"/>
              </a:spcBef>
              <a:spcAft>
                <a:spcPts val="0"/>
              </a:spcAft>
              <a:buClr>
                <a:schemeClr val="dk1"/>
              </a:buClr>
              <a:buSzPts val="9600"/>
              <a:buFont typeface="Muli Light"/>
              <a:buNone/>
              <a:defRPr sz="9600">
                <a:solidFill>
                  <a:schemeClr val="dk1"/>
                </a:solidFill>
                <a:latin typeface="Muli Light"/>
                <a:ea typeface="Muli Light"/>
                <a:cs typeface="Muli Light"/>
                <a:sym typeface="Muli Light"/>
              </a:defRPr>
            </a:lvl7pPr>
            <a:lvl8pPr lvl="7" rtl="0">
              <a:spcBef>
                <a:spcPts val="0"/>
              </a:spcBef>
              <a:spcAft>
                <a:spcPts val="0"/>
              </a:spcAft>
              <a:buClr>
                <a:schemeClr val="dk1"/>
              </a:buClr>
              <a:buSzPts val="9600"/>
              <a:buFont typeface="Muli Light"/>
              <a:buNone/>
              <a:defRPr sz="9600">
                <a:solidFill>
                  <a:schemeClr val="dk1"/>
                </a:solidFill>
                <a:latin typeface="Muli Light"/>
                <a:ea typeface="Muli Light"/>
                <a:cs typeface="Muli Light"/>
                <a:sym typeface="Muli Light"/>
              </a:defRPr>
            </a:lvl8pPr>
            <a:lvl9pPr lvl="8" rtl="0">
              <a:spcBef>
                <a:spcPts val="0"/>
              </a:spcBef>
              <a:spcAft>
                <a:spcPts val="0"/>
              </a:spcAft>
              <a:buClr>
                <a:schemeClr val="dk1"/>
              </a:buClr>
              <a:buSzPts val="9600"/>
              <a:buFont typeface="Muli Light"/>
              <a:buNone/>
              <a:defRPr sz="9600">
                <a:solidFill>
                  <a:schemeClr val="dk1"/>
                </a:solidFill>
                <a:latin typeface="Muli Light"/>
                <a:ea typeface="Muli Light"/>
                <a:cs typeface="Muli Light"/>
                <a:sym typeface="Muli Light"/>
              </a:defRPr>
            </a:lvl9pPr>
          </a:lstStyle>
          <a:p/>
        </p:txBody>
      </p:sp>
      <p:sp>
        <p:nvSpPr>
          <p:cNvPr id="14" name="Google Shape;14;p2"/>
          <p:cNvSpPr txBox="1"/>
          <p:nvPr>
            <p:ph idx="1" type="subTitle"/>
          </p:nvPr>
        </p:nvSpPr>
        <p:spPr>
          <a:xfrm>
            <a:off x="12444133" y="8838200"/>
            <a:ext cx="9811200" cy="2072100"/>
          </a:xfrm>
          <a:prstGeom prst="rect">
            <a:avLst/>
          </a:prstGeom>
          <a:noFill/>
          <a:ln>
            <a:noFill/>
          </a:ln>
        </p:spPr>
        <p:txBody>
          <a:bodyPr anchorCtr="0" anchor="t" bIns="91400" lIns="182875" spcFirstLastPara="1" rIns="182875" wrap="square" tIns="91400">
            <a:noAutofit/>
          </a:bodyPr>
          <a:lstStyle>
            <a:lvl1pPr lvl="0" marR="0" rtl="0">
              <a:lnSpc>
                <a:spcPct val="90000"/>
              </a:lnSpc>
              <a:spcBef>
                <a:spcPts val="2100"/>
              </a:spcBef>
              <a:spcAft>
                <a:spcPts val="0"/>
              </a:spcAft>
              <a:buSzPts val="4800"/>
              <a:buNone/>
              <a:defRPr i="0" sz="4800" u="none" cap="none" strike="noStrike"/>
            </a:lvl1pPr>
            <a:lvl2pPr lvl="1" marR="0" rtl="0" algn="ctr">
              <a:lnSpc>
                <a:spcPct val="90000"/>
              </a:lnSpc>
              <a:spcBef>
                <a:spcPts val="1100"/>
              </a:spcBef>
              <a:spcAft>
                <a:spcPts val="0"/>
              </a:spcAft>
              <a:buSzPts val="4000"/>
              <a:buNone/>
              <a:defRPr i="0" sz="4000" u="none" cap="none" strike="noStrike"/>
            </a:lvl2pPr>
            <a:lvl3pPr lvl="2" marR="0" rtl="0" algn="ctr">
              <a:lnSpc>
                <a:spcPct val="90000"/>
              </a:lnSpc>
              <a:spcBef>
                <a:spcPts val="1100"/>
              </a:spcBef>
              <a:spcAft>
                <a:spcPts val="0"/>
              </a:spcAft>
              <a:buSzPts val="3700"/>
              <a:buNone/>
              <a:defRPr i="0" sz="3700" u="none" cap="none" strike="noStrike"/>
            </a:lvl3pPr>
            <a:lvl4pPr lvl="3" marR="0" rtl="0" algn="ctr">
              <a:lnSpc>
                <a:spcPct val="90000"/>
              </a:lnSpc>
              <a:spcBef>
                <a:spcPts val="1100"/>
              </a:spcBef>
              <a:spcAft>
                <a:spcPts val="0"/>
              </a:spcAft>
              <a:buSzPts val="3200"/>
              <a:buNone/>
              <a:defRPr i="0" sz="3200" u="none" cap="none" strike="noStrike"/>
            </a:lvl4pPr>
            <a:lvl5pPr lvl="4" marR="0" rtl="0" algn="ctr">
              <a:lnSpc>
                <a:spcPct val="90000"/>
              </a:lnSpc>
              <a:spcBef>
                <a:spcPts val="1100"/>
              </a:spcBef>
              <a:spcAft>
                <a:spcPts val="0"/>
              </a:spcAft>
              <a:buSzPts val="3200"/>
              <a:buNone/>
              <a:defRPr i="0" sz="3200" u="none" cap="none" strike="noStrike"/>
            </a:lvl5pPr>
            <a:lvl6pPr lvl="5" marR="0" rtl="0" algn="ctr">
              <a:lnSpc>
                <a:spcPct val="90000"/>
              </a:lnSpc>
              <a:spcBef>
                <a:spcPts val="1100"/>
              </a:spcBef>
              <a:spcAft>
                <a:spcPts val="0"/>
              </a:spcAft>
              <a:buSzPts val="3200"/>
              <a:buNone/>
              <a:defRPr i="0" sz="3200" u="none" cap="none" strike="noStrike"/>
            </a:lvl6pPr>
            <a:lvl7pPr lvl="6" marR="0" rtl="0" algn="ctr">
              <a:lnSpc>
                <a:spcPct val="90000"/>
              </a:lnSpc>
              <a:spcBef>
                <a:spcPts val="1100"/>
              </a:spcBef>
              <a:spcAft>
                <a:spcPts val="0"/>
              </a:spcAft>
              <a:buSzPts val="3200"/>
              <a:buNone/>
              <a:defRPr i="0" sz="3200" u="none" cap="none" strike="noStrike"/>
            </a:lvl7pPr>
            <a:lvl8pPr lvl="7" marR="0" rtl="0" algn="ctr">
              <a:lnSpc>
                <a:spcPct val="90000"/>
              </a:lnSpc>
              <a:spcBef>
                <a:spcPts val="1100"/>
              </a:spcBef>
              <a:spcAft>
                <a:spcPts val="0"/>
              </a:spcAft>
              <a:buSzPts val="3200"/>
              <a:buNone/>
              <a:defRPr i="0" sz="3200" u="none" cap="none" strike="noStrike"/>
            </a:lvl8pPr>
            <a:lvl9pPr lvl="8" marR="0" rtl="0" algn="ctr">
              <a:lnSpc>
                <a:spcPct val="90000"/>
              </a:lnSpc>
              <a:spcBef>
                <a:spcPts val="1100"/>
              </a:spcBef>
              <a:spcAft>
                <a:spcPts val="0"/>
              </a:spcAft>
              <a:buSzPts val="3200"/>
              <a:buNone/>
              <a:defRPr i="0" sz="3200" u="none" cap="none" strike="noStrike"/>
            </a:lvl9pPr>
          </a:lstStyle>
          <a:p/>
        </p:txBody>
      </p:sp>
      <p:pic>
        <p:nvPicPr>
          <p:cNvPr id="15" name="Google Shape;15;p2"/>
          <p:cNvPicPr preferRelativeResize="0"/>
          <p:nvPr/>
        </p:nvPicPr>
        <p:blipFill rotWithShape="1">
          <a:blip r:embed="rId2">
            <a:alphaModFix/>
          </a:blip>
          <a:srcRect b="11568" l="0" r="0" t="30907"/>
          <a:stretch/>
        </p:blipFill>
        <p:spPr>
          <a:xfrm>
            <a:off x="944800" y="2223600"/>
            <a:ext cx="10740003" cy="9268810"/>
          </a:xfrm>
          <a:prstGeom prst="rect">
            <a:avLst/>
          </a:prstGeom>
          <a:noFill/>
          <a:ln>
            <a:noFill/>
          </a:ln>
        </p:spPr>
      </p:pic>
      <p:pic>
        <p:nvPicPr>
          <p:cNvPr id="16" name="Google Shape;16;p2"/>
          <p:cNvPicPr preferRelativeResize="0"/>
          <p:nvPr/>
        </p:nvPicPr>
        <p:blipFill>
          <a:blip r:embed="rId3">
            <a:alphaModFix/>
          </a:blip>
          <a:stretch>
            <a:fillRect/>
          </a:stretch>
        </p:blipFill>
        <p:spPr>
          <a:xfrm>
            <a:off x="12166600" y="2879066"/>
            <a:ext cx="4710795" cy="2072199"/>
          </a:xfrm>
          <a:prstGeom prst="rect">
            <a:avLst/>
          </a:prstGeom>
          <a:noFill/>
          <a:ln>
            <a:noFill/>
          </a:ln>
        </p:spPr>
      </p:pic>
      <p:pic>
        <p:nvPicPr>
          <p:cNvPr id="17" name="Google Shape;17;p2"/>
          <p:cNvPicPr preferRelativeResize="0"/>
          <p:nvPr/>
        </p:nvPicPr>
        <p:blipFill rotWithShape="1">
          <a:blip r:embed="rId4">
            <a:alphaModFix/>
          </a:blip>
          <a:srcRect b="32451" l="12109" r="10515" t="34265"/>
          <a:stretch/>
        </p:blipFill>
        <p:spPr>
          <a:xfrm>
            <a:off x="476333" y="12971200"/>
            <a:ext cx="1983529" cy="37533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1">
  <p:cSld name="CUSTOM_2_1_1">
    <p:spTree>
      <p:nvGrpSpPr>
        <p:cNvPr id="132" name="Shape 132"/>
        <p:cNvGrpSpPr/>
        <p:nvPr/>
      </p:nvGrpSpPr>
      <p:grpSpPr>
        <a:xfrm>
          <a:off x="0" y="0"/>
          <a:ext cx="0" cy="0"/>
          <a:chOff x="0" y="0"/>
          <a:chExt cx="0" cy="0"/>
        </a:xfrm>
      </p:grpSpPr>
      <p:sp>
        <p:nvSpPr>
          <p:cNvPr id="133" name="Google Shape;133;p11"/>
          <p:cNvSpPr/>
          <p:nvPr/>
        </p:nvSpPr>
        <p:spPr>
          <a:xfrm rot="5400000">
            <a:off x="5314850" y="-5346750"/>
            <a:ext cx="13754400" cy="24409500"/>
          </a:xfrm>
          <a:prstGeom prst="rect">
            <a:avLst/>
          </a:prstGeom>
          <a:solidFill>
            <a:srgbClr val="00A3E0"/>
          </a:solidFill>
          <a:ln>
            <a:noFill/>
          </a:ln>
        </p:spPr>
        <p:txBody>
          <a:bodyPr anchorCtr="0" anchor="ctr" bIns="243800" lIns="243800" spcFirstLastPara="1" rIns="243800" wrap="square" tIns="24380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grpSp>
        <p:nvGrpSpPr>
          <p:cNvPr id="134" name="Google Shape;134;p11"/>
          <p:cNvGrpSpPr/>
          <p:nvPr/>
        </p:nvGrpSpPr>
        <p:grpSpPr>
          <a:xfrm>
            <a:off x="11407922" y="-799138"/>
            <a:ext cx="15314591" cy="15314591"/>
            <a:chOff x="-350225" y="-131250"/>
            <a:chExt cx="5742900" cy="5742900"/>
          </a:xfrm>
        </p:grpSpPr>
        <p:sp>
          <p:nvSpPr>
            <p:cNvPr id="135" name="Google Shape;135;p11"/>
            <p:cNvSpPr/>
            <p:nvPr/>
          </p:nvSpPr>
          <p:spPr>
            <a:xfrm>
              <a:off x="-350225" y="-131250"/>
              <a:ext cx="5742900" cy="5742900"/>
            </a:xfrm>
            <a:prstGeom prst="ellipse">
              <a:avLst/>
            </a:prstGeom>
            <a:solidFill>
              <a:srgbClr val="87CEFA"/>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36" name="Google Shape;136;p11"/>
            <p:cNvSpPr/>
            <p:nvPr/>
          </p:nvSpPr>
          <p:spPr>
            <a:xfrm>
              <a:off x="158375" y="377350"/>
              <a:ext cx="4726500" cy="4726500"/>
            </a:xfrm>
            <a:prstGeom prst="ellipse">
              <a:avLst/>
            </a:prstGeom>
            <a:solidFill>
              <a:srgbClr val="00A3E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37" name="Google Shape;137;p11"/>
            <p:cNvSpPr/>
            <p:nvPr/>
          </p:nvSpPr>
          <p:spPr>
            <a:xfrm>
              <a:off x="614925" y="833950"/>
              <a:ext cx="3812700" cy="3812700"/>
            </a:xfrm>
            <a:prstGeom prst="ellipse">
              <a:avLst/>
            </a:prstGeom>
            <a:solidFill>
              <a:srgbClr val="87CEFA"/>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38" name="Google Shape;138;p11"/>
            <p:cNvSpPr/>
            <p:nvPr/>
          </p:nvSpPr>
          <p:spPr>
            <a:xfrm>
              <a:off x="1139618" y="1358637"/>
              <a:ext cx="2763300" cy="2763300"/>
            </a:xfrm>
            <a:prstGeom prst="ellipse">
              <a:avLst/>
            </a:prstGeom>
            <a:solidFill>
              <a:srgbClr val="FF6347"/>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pic>
        <p:nvPicPr>
          <p:cNvPr id="139" name="Google Shape;139;p11"/>
          <p:cNvPicPr preferRelativeResize="0"/>
          <p:nvPr/>
        </p:nvPicPr>
        <p:blipFill rotWithShape="1">
          <a:blip r:embed="rId2">
            <a:alphaModFix/>
          </a:blip>
          <a:srcRect b="0" l="0" r="0" t="0"/>
          <a:stretch/>
        </p:blipFill>
        <p:spPr>
          <a:xfrm>
            <a:off x="15311600" y="2997667"/>
            <a:ext cx="7720732" cy="7720668"/>
          </a:xfrm>
          <a:prstGeom prst="rect">
            <a:avLst/>
          </a:prstGeom>
          <a:noFill/>
          <a:ln>
            <a:noFill/>
          </a:ln>
        </p:spPr>
      </p:pic>
      <p:sp>
        <p:nvSpPr>
          <p:cNvPr id="140" name="Google Shape;140;p11"/>
          <p:cNvSpPr txBox="1"/>
          <p:nvPr>
            <p:ph type="title"/>
          </p:nvPr>
        </p:nvSpPr>
        <p:spPr>
          <a:xfrm>
            <a:off x="1573425" y="996050"/>
            <a:ext cx="11070600" cy="1598100"/>
          </a:xfrm>
          <a:prstGeom prst="rect">
            <a:avLst/>
          </a:prstGeom>
        </p:spPr>
        <p:txBody>
          <a:bodyPr anchorCtr="0" anchor="t" bIns="91400" lIns="182875" spcFirstLastPara="1" rIns="182875" wrap="square" tIns="91400">
            <a:noAutofit/>
          </a:bodyPr>
          <a:lstStyle>
            <a:lvl1pPr lvl="0" rtl="0">
              <a:spcBef>
                <a:spcPts val="0"/>
              </a:spcBef>
              <a:spcAft>
                <a:spcPts val="0"/>
              </a:spcAft>
              <a:buNone/>
              <a:defRPr b="1" sz="5900">
                <a:solidFill>
                  <a:schemeClr val="lt2"/>
                </a:solidFill>
                <a:latin typeface="Muli"/>
                <a:ea typeface="Muli"/>
                <a:cs typeface="Muli"/>
                <a:sym typeface="Muli"/>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1" name="Google Shape;141;p11"/>
          <p:cNvSpPr txBox="1"/>
          <p:nvPr>
            <p:ph idx="1" type="subTitle"/>
          </p:nvPr>
        </p:nvSpPr>
        <p:spPr>
          <a:xfrm>
            <a:off x="1625450" y="1843200"/>
            <a:ext cx="7969500" cy="1777800"/>
          </a:xfrm>
          <a:prstGeom prst="rect">
            <a:avLst/>
          </a:prstGeom>
        </p:spPr>
        <p:txBody>
          <a:bodyPr anchorCtr="0" anchor="t" bIns="91400" lIns="182875" spcFirstLastPara="1" rIns="182875" wrap="square" tIns="91400">
            <a:noAutofit/>
          </a:bodyPr>
          <a:lstStyle>
            <a:lvl1pPr lvl="0" rtl="0">
              <a:spcBef>
                <a:spcPts val="2100"/>
              </a:spcBef>
              <a:spcAft>
                <a:spcPts val="0"/>
              </a:spcAft>
              <a:buNone/>
              <a:defRPr b="1">
                <a:solidFill>
                  <a:srgbClr val="87CEFA"/>
                </a:solidFill>
                <a:latin typeface="Muli"/>
                <a:ea typeface="Muli"/>
                <a:cs typeface="Muli"/>
                <a:sym typeface="Muli"/>
              </a:defRPr>
            </a:lvl1pPr>
            <a:lvl2pPr lvl="1" rtl="0">
              <a:spcBef>
                <a:spcPts val="2100"/>
              </a:spcBef>
              <a:spcAft>
                <a:spcPts val="0"/>
              </a:spcAft>
              <a:buNone/>
              <a:defRPr>
                <a:solidFill>
                  <a:srgbClr val="87CEFA"/>
                </a:solidFill>
              </a:defRPr>
            </a:lvl2pPr>
            <a:lvl3pPr lvl="2" rtl="0">
              <a:spcBef>
                <a:spcPts val="2100"/>
              </a:spcBef>
              <a:spcAft>
                <a:spcPts val="0"/>
              </a:spcAft>
              <a:buNone/>
              <a:defRPr>
                <a:solidFill>
                  <a:srgbClr val="87CEFA"/>
                </a:solidFill>
              </a:defRPr>
            </a:lvl3pPr>
            <a:lvl4pPr lvl="3" rtl="0">
              <a:spcBef>
                <a:spcPts val="2100"/>
              </a:spcBef>
              <a:spcAft>
                <a:spcPts val="0"/>
              </a:spcAft>
              <a:buNone/>
              <a:defRPr>
                <a:solidFill>
                  <a:srgbClr val="87CEFA"/>
                </a:solidFill>
              </a:defRPr>
            </a:lvl4pPr>
            <a:lvl5pPr lvl="4" rtl="0">
              <a:spcBef>
                <a:spcPts val="2100"/>
              </a:spcBef>
              <a:spcAft>
                <a:spcPts val="0"/>
              </a:spcAft>
              <a:buNone/>
              <a:defRPr>
                <a:solidFill>
                  <a:srgbClr val="87CEFA"/>
                </a:solidFill>
              </a:defRPr>
            </a:lvl5pPr>
            <a:lvl6pPr lvl="5" rtl="0">
              <a:spcBef>
                <a:spcPts val="2100"/>
              </a:spcBef>
              <a:spcAft>
                <a:spcPts val="0"/>
              </a:spcAft>
              <a:buNone/>
              <a:defRPr>
                <a:solidFill>
                  <a:srgbClr val="87CEFA"/>
                </a:solidFill>
              </a:defRPr>
            </a:lvl6pPr>
            <a:lvl7pPr lvl="6" rtl="0">
              <a:spcBef>
                <a:spcPts val="2100"/>
              </a:spcBef>
              <a:spcAft>
                <a:spcPts val="0"/>
              </a:spcAft>
              <a:buNone/>
              <a:defRPr>
                <a:solidFill>
                  <a:srgbClr val="87CEFA"/>
                </a:solidFill>
              </a:defRPr>
            </a:lvl7pPr>
            <a:lvl8pPr lvl="7" rtl="0">
              <a:spcBef>
                <a:spcPts val="2100"/>
              </a:spcBef>
              <a:spcAft>
                <a:spcPts val="0"/>
              </a:spcAft>
              <a:buNone/>
              <a:defRPr>
                <a:solidFill>
                  <a:srgbClr val="87CEFA"/>
                </a:solidFill>
              </a:defRPr>
            </a:lvl8pPr>
            <a:lvl9pPr lvl="8" rtl="0">
              <a:spcBef>
                <a:spcPts val="2100"/>
              </a:spcBef>
              <a:spcAft>
                <a:spcPts val="0"/>
              </a:spcAft>
              <a:buNone/>
              <a:defRPr>
                <a:solidFill>
                  <a:srgbClr val="87CEFA"/>
                </a:solidFill>
              </a:defRPr>
            </a:lvl9pPr>
          </a:lstStyle>
          <a:p/>
        </p:txBody>
      </p:sp>
      <p:sp>
        <p:nvSpPr>
          <p:cNvPr id="142" name="Google Shape;142;p11"/>
          <p:cNvSpPr txBox="1"/>
          <p:nvPr>
            <p:ph idx="2" type="title"/>
          </p:nvPr>
        </p:nvSpPr>
        <p:spPr>
          <a:xfrm>
            <a:off x="1573425" y="9861700"/>
            <a:ext cx="12051600" cy="1598100"/>
          </a:xfrm>
          <a:prstGeom prst="rect">
            <a:avLst/>
          </a:prstGeom>
        </p:spPr>
        <p:txBody>
          <a:bodyPr anchorCtr="0" anchor="t" bIns="91400" lIns="182875" spcFirstLastPara="1" rIns="182875" wrap="square" tIns="91400">
            <a:noAutofit/>
          </a:bodyPr>
          <a:lstStyle>
            <a:lvl1pPr lvl="0" rtl="0">
              <a:spcBef>
                <a:spcPts val="0"/>
              </a:spcBef>
              <a:spcAft>
                <a:spcPts val="0"/>
              </a:spcAft>
              <a:buNone/>
              <a:defRPr b="1" sz="5900">
                <a:solidFill>
                  <a:schemeClr val="lt2"/>
                </a:solidFill>
                <a:latin typeface="Muli"/>
                <a:ea typeface="Muli"/>
                <a:cs typeface="Muli"/>
                <a:sym typeface="Muli"/>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3" name="Google Shape;143;p11"/>
          <p:cNvSpPr txBox="1"/>
          <p:nvPr>
            <p:ph idx="3" type="title"/>
          </p:nvPr>
        </p:nvSpPr>
        <p:spPr>
          <a:xfrm>
            <a:off x="1604075" y="10926400"/>
            <a:ext cx="10028400" cy="2254500"/>
          </a:xfrm>
          <a:prstGeom prst="rect">
            <a:avLst/>
          </a:prstGeom>
        </p:spPr>
        <p:txBody>
          <a:bodyPr anchorCtr="0" anchor="t" bIns="91400" lIns="182875" spcFirstLastPara="1" rIns="182875" wrap="square" tIns="91400">
            <a:noAutofit/>
          </a:bodyPr>
          <a:lstStyle>
            <a:lvl1pPr lvl="0" rtl="0">
              <a:spcBef>
                <a:spcPts val="0"/>
              </a:spcBef>
              <a:spcAft>
                <a:spcPts val="0"/>
              </a:spcAft>
              <a:buNone/>
              <a:defRPr sz="5900">
                <a:solidFill>
                  <a:schemeClr val="lt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1 1">
  <p:cSld name="CUSTOM_2_1_1_1">
    <p:spTree>
      <p:nvGrpSpPr>
        <p:cNvPr id="144" name="Shape 144"/>
        <p:cNvGrpSpPr/>
        <p:nvPr/>
      </p:nvGrpSpPr>
      <p:grpSpPr>
        <a:xfrm>
          <a:off x="0" y="0"/>
          <a:ext cx="0" cy="0"/>
          <a:chOff x="0" y="0"/>
          <a:chExt cx="0" cy="0"/>
        </a:xfrm>
      </p:grpSpPr>
      <p:sp>
        <p:nvSpPr>
          <p:cNvPr id="145" name="Google Shape;145;p12"/>
          <p:cNvSpPr/>
          <p:nvPr/>
        </p:nvSpPr>
        <p:spPr>
          <a:xfrm rot="5400000">
            <a:off x="5314850" y="-5346750"/>
            <a:ext cx="13754400" cy="24409500"/>
          </a:xfrm>
          <a:prstGeom prst="rect">
            <a:avLst/>
          </a:prstGeom>
          <a:solidFill>
            <a:schemeClr val="accent1"/>
          </a:solidFill>
          <a:ln>
            <a:noFill/>
          </a:ln>
        </p:spPr>
        <p:txBody>
          <a:bodyPr anchorCtr="0" anchor="ctr" bIns="243800" lIns="243800" spcFirstLastPara="1" rIns="243800" wrap="square" tIns="24380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grpSp>
        <p:nvGrpSpPr>
          <p:cNvPr id="146" name="Google Shape;146;p12"/>
          <p:cNvGrpSpPr/>
          <p:nvPr/>
        </p:nvGrpSpPr>
        <p:grpSpPr>
          <a:xfrm>
            <a:off x="11407922" y="-799138"/>
            <a:ext cx="15314591" cy="15314591"/>
            <a:chOff x="-350225" y="-131250"/>
            <a:chExt cx="5742900" cy="5742900"/>
          </a:xfrm>
        </p:grpSpPr>
        <p:sp>
          <p:nvSpPr>
            <p:cNvPr id="147" name="Google Shape;147;p12"/>
            <p:cNvSpPr/>
            <p:nvPr/>
          </p:nvSpPr>
          <p:spPr>
            <a:xfrm>
              <a:off x="-350225" y="-131250"/>
              <a:ext cx="5742900" cy="5742900"/>
            </a:xfrm>
            <a:prstGeom prst="ellipse">
              <a:avLst/>
            </a:prstGeom>
            <a:solidFill>
              <a:schemeClr val="accen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48" name="Google Shape;148;p12"/>
            <p:cNvSpPr/>
            <p:nvPr/>
          </p:nvSpPr>
          <p:spPr>
            <a:xfrm>
              <a:off x="158375" y="377350"/>
              <a:ext cx="4726500" cy="4726500"/>
            </a:xfrm>
            <a:prstGeom prst="ellipse">
              <a:avLst/>
            </a:prstGeom>
            <a:solidFill>
              <a:schemeClr val="accent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49" name="Google Shape;149;p12"/>
            <p:cNvSpPr/>
            <p:nvPr/>
          </p:nvSpPr>
          <p:spPr>
            <a:xfrm>
              <a:off x="614925" y="833950"/>
              <a:ext cx="3812700" cy="3812700"/>
            </a:xfrm>
            <a:prstGeom prst="ellipse">
              <a:avLst/>
            </a:prstGeom>
            <a:solidFill>
              <a:schemeClr val="accen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50" name="Google Shape;150;p12"/>
            <p:cNvSpPr/>
            <p:nvPr/>
          </p:nvSpPr>
          <p:spPr>
            <a:xfrm>
              <a:off x="1139618" y="1358637"/>
              <a:ext cx="2763300" cy="2763300"/>
            </a:xfrm>
            <a:prstGeom prst="ellipse">
              <a:avLst/>
            </a:prstGeom>
            <a:solidFill>
              <a:srgbClr val="FF6347"/>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pic>
        <p:nvPicPr>
          <p:cNvPr id="151" name="Google Shape;151;p12"/>
          <p:cNvPicPr preferRelativeResize="0"/>
          <p:nvPr/>
        </p:nvPicPr>
        <p:blipFill rotWithShape="1">
          <a:blip r:embed="rId2">
            <a:alphaModFix/>
          </a:blip>
          <a:srcRect b="0" l="0" r="0" t="0"/>
          <a:stretch/>
        </p:blipFill>
        <p:spPr>
          <a:xfrm>
            <a:off x="15311600" y="2997667"/>
            <a:ext cx="7720732" cy="7720668"/>
          </a:xfrm>
          <a:prstGeom prst="rect">
            <a:avLst/>
          </a:prstGeom>
          <a:noFill/>
          <a:ln>
            <a:noFill/>
          </a:ln>
        </p:spPr>
      </p:pic>
      <p:sp>
        <p:nvSpPr>
          <p:cNvPr id="152" name="Google Shape;152;p12"/>
          <p:cNvSpPr txBox="1"/>
          <p:nvPr>
            <p:ph type="title"/>
          </p:nvPr>
        </p:nvSpPr>
        <p:spPr>
          <a:xfrm>
            <a:off x="1573425" y="996050"/>
            <a:ext cx="11070600" cy="1598100"/>
          </a:xfrm>
          <a:prstGeom prst="rect">
            <a:avLst/>
          </a:prstGeom>
        </p:spPr>
        <p:txBody>
          <a:bodyPr anchorCtr="0" anchor="t" bIns="91400" lIns="182875" spcFirstLastPara="1" rIns="182875" wrap="square" tIns="91400">
            <a:noAutofit/>
          </a:bodyPr>
          <a:lstStyle>
            <a:lvl1pPr lvl="0" rtl="0">
              <a:spcBef>
                <a:spcPts val="0"/>
              </a:spcBef>
              <a:spcAft>
                <a:spcPts val="0"/>
              </a:spcAft>
              <a:buNone/>
              <a:defRPr b="1" sz="5900">
                <a:solidFill>
                  <a:schemeClr val="lt2"/>
                </a:solidFill>
                <a:latin typeface="Muli"/>
                <a:ea typeface="Muli"/>
                <a:cs typeface="Muli"/>
                <a:sym typeface="Muli"/>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3" name="Google Shape;153;p12"/>
          <p:cNvSpPr txBox="1"/>
          <p:nvPr>
            <p:ph idx="1" type="subTitle"/>
          </p:nvPr>
        </p:nvSpPr>
        <p:spPr>
          <a:xfrm>
            <a:off x="1625450" y="1843200"/>
            <a:ext cx="7969500" cy="1777800"/>
          </a:xfrm>
          <a:prstGeom prst="rect">
            <a:avLst/>
          </a:prstGeom>
        </p:spPr>
        <p:txBody>
          <a:bodyPr anchorCtr="0" anchor="t" bIns="91400" lIns="182875" spcFirstLastPara="1" rIns="182875" wrap="square" tIns="91400">
            <a:noAutofit/>
          </a:bodyPr>
          <a:lstStyle>
            <a:lvl1pPr lvl="0" rtl="0">
              <a:spcBef>
                <a:spcPts val="2100"/>
              </a:spcBef>
              <a:spcAft>
                <a:spcPts val="0"/>
              </a:spcAft>
              <a:buNone/>
              <a:defRPr b="1">
                <a:solidFill>
                  <a:srgbClr val="C6579A"/>
                </a:solidFill>
                <a:latin typeface="Muli"/>
                <a:ea typeface="Muli"/>
                <a:cs typeface="Muli"/>
                <a:sym typeface="Muli"/>
              </a:defRPr>
            </a:lvl1pPr>
            <a:lvl2pPr lvl="1" rtl="0">
              <a:spcBef>
                <a:spcPts val="2100"/>
              </a:spcBef>
              <a:spcAft>
                <a:spcPts val="0"/>
              </a:spcAft>
              <a:buNone/>
              <a:defRPr>
                <a:solidFill>
                  <a:srgbClr val="87CEFA"/>
                </a:solidFill>
              </a:defRPr>
            </a:lvl2pPr>
            <a:lvl3pPr lvl="2" rtl="0">
              <a:spcBef>
                <a:spcPts val="2100"/>
              </a:spcBef>
              <a:spcAft>
                <a:spcPts val="0"/>
              </a:spcAft>
              <a:buNone/>
              <a:defRPr>
                <a:solidFill>
                  <a:srgbClr val="87CEFA"/>
                </a:solidFill>
              </a:defRPr>
            </a:lvl3pPr>
            <a:lvl4pPr lvl="3" rtl="0">
              <a:spcBef>
                <a:spcPts val="2100"/>
              </a:spcBef>
              <a:spcAft>
                <a:spcPts val="0"/>
              </a:spcAft>
              <a:buNone/>
              <a:defRPr>
                <a:solidFill>
                  <a:srgbClr val="87CEFA"/>
                </a:solidFill>
              </a:defRPr>
            </a:lvl4pPr>
            <a:lvl5pPr lvl="4" rtl="0">
              <a:spcBef>
                <a:spcPts val="2100"/>
              </a:spcBef>
              <a:spcAft>
                <a:spcPts val="0"/>
              </a:spcAft>
              <a:buNone/>
              <a:defRPr>
                <a:solidFill>
                  <a:srgbClr val="87CEFA"/>
                </a:solidFill>
              </a:defRPr>
            </a:lvl5pPr>
            <a:lvl6pPr lvl="5" rtl="0">
              <a:spcBef>
                <a:spcPts val="2100"/>
              </a:spcBef>
              <a:spcAft>
                <a:spcPts val="0"/>
              </a:spcAft>
              <a:buNone/>
              <a:defRPr>
                <a:solidFill>
                  <a:srgbClr val="87CEFA"/>
                </a:solidFill>
              </a:defRPr>
            </a:lvl6pPr>
            <a:lvl7pPr lvl="6" rtl="0">
              <a:spcBef>
                <a:spcPts val="2100"/>
              </a:spcBef>
              <a:spcAft>
                <a:spcPts val="0"/>
              </a:spcAft>
              <a:buNone/>
              <a:defRPr>
                <a:solidFill>
                  <a:srgbClr val="87CEFA"/>
                </a:solidFill>
              </a:defRPr>
            </a:lvl7pPr>
            <a:lvl8pPr lvl="7" rtl="0">
              <a:spcBef>
                <a:spcPts val="2100"/>
              </a:spcBef>
              <a:spcAft>
                <a:spcPts val="0"/>
              </a:spcAft>
              <a:buNone/>
              <a:defRPr>
                <a:solidFill>
                  <a:srgbClr val="87CEFA"/>
                </a:solidFill>
              </a:defRPr>
            </a:lvl8pPr>
            <a:lvl9pPr lvl="8" rtl="0">
              <a:spcBef>
                <a:spcPts val="2100"/>
              </a:spcBef>
              <a:spcAft>
                <a:spcPts val="0"/>
              </a:spcAft>
              <a:buNone/>
              <a:defRPr>
                <a:solidFill>
                  <a:srgbClr val="87CEFA"/>
                </a:solidFill>
              </a:defRPr>
            </a:lvl9pPr>
          </a:lstStyle>
          <a:p/>
        </p:txBody>
      </p:sp>
      <p:sp>
        <p:nvSpPr>
          <p:cNvPr id="154" name="Google Shape;154;p12"/>
          <p:cNvSpPr txBox="1"/>
          <p:nvPr>
            <p:ph idx="2" type="title"/>
          </p:nvPr>
        </p:nvSpPr>
        <p:spPr>
          <a:xfrm>
            <a:off x="1573425" y="9861700"/>
            <a:ext cx="12051600" cy="1598100"/>
          </a:xfrm>
          <a:prstGeom prst="rect">
            <a:avLst/>
          </a:prstGeom>
        </p:spPr>
        <p:txBody>
          <a:bodyPr anchorCtr="0" anchor="t" bIns="91400" lIns="182875" spcFirstLastPara="1" rIns="182875" wrap="square" tIns="91400">
            <a:noAutofit/>
          </a:bodyPr>
          <a:lstStyle>
            <a:lvl1pPr lvl="0" rtl="0">
              <a:spcBef>
                <a:spcPts val="0"/>
              </a:spcBef>
              <a:spcAft>
                <a:spcPts val="0"/>
              </a:spcAft>
              <a:buNone/>
              <a:defRPr b="1" sz="5900">
                <a:solidFill>
                  <a:schemeClr val="lt2"/>
                </a:solidFill>
                <a:latin typeface="Muli"/>
                <a:ea typeface="Muli"/>
                <a:cs typeface="Muli"/>
                <a:sym typeface="Muli"/>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5" name="Google Shape;155;p12"/>
          <p:cNvSpPr txBox="1"/>
          <p:nvPr>
            <p:ph idx="3" type="title"/>
          </p:nvPr>
        </p:nvSpPr>
        <p:spPr>
          <a:xfrm>
            <a:off x="1604075" y="10926400"/>
            <a:ext cx="10028400" cy="2254500"/>
          </a:xfrm>
          <a:prstGeom prst="rect">
            <a:avLst/>
          </a:prstGeom>
        </p:spPr>
        <p:txBody>
          <a:bodyPr anchorCtr="0" anchor="t" bIns="91400" lIns="182875" spcFirstLastPara="1" rIns="182875" wrap="square" tIns="91400">
            <a:noAutofit/>
          </a:bodyPr>
          <a:lstStyle>
            <a:lvl1pPr lvl="0" rtl="0">
              <a:spcBef>
                <a:spcPts val="0"/>
              </a:spcBef>
              <a:spcAft>
                <a:spcPts val="0"/>
              </a:spcAft>
              <a:buNone/>
              <a:defRPr sz="5900">
                <a:solidFill>
                  <a:schemeClr val="lt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CUSTOM_3">
    <p:spTree>
      <p:nvGrpSpPr>
        <p:cNvPr id="156" name="Shape 156"/>
        <p:cNvGrpSpPr/>
        <p:nvPr/>
      </p:nvGrpSpPr>
      <p:grpSpPr>
        <a:xfrm>
          <a:off x="0" y="0"/>
          <a:ext cx="0" cy="0"/>
          <a:chOff x="0" y="0"/>
          <a:chExt cx="0" cy="0"/>
        </a:xfrm>
      </p:grpSpPr>
      <p:sp>
        <p:nvSpPr>
          <p:cNvPr id="157" name="Google Shape;157;p13"/>
          <p:cNvSpPr/>
          <p:nvPr/>
        </p:nvSpPr>
        <p:spPr>
          <a:xfrm>
            <a:off x="-21533" y="-10533"/>
            <a:ext cx="24384000" cy="13716000"/>
          </a:xfrm>
          <a:prstGeom prst="rect">
            <a:avLst/>
          </a:prstGeom>
          <a:solidFill>
            <a:srgbClr val="2C2E83">
              <a:alpha val="11530"/>
            </a:srgbClr>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58" name="Google Shape;158;p13"/>
          <p:cNvSpPr/>
          <p:nvPr/>
        </p:nvSpPr>
        <p:spPr>
          <a:xfrm>
            <a:off x="2326229" y="5117331"/>
            <a:ext cx="4500056" cy="5365667"/>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59" name="Google Shape;159;p13"/>
          <p:cNvSpPr/>
          <p:nvPr/>
        </p:nvSpPr>
        <p:spPr>
          <a:xfrm rot="-5400000">
            <a:off x="4392388" y="3039905"/>
            <a:ext cx="346404" cy="4500856"/>
          </a:xfrm>
          <a:prstGeom prst="rect">
            <a:avLst/>
          </a:prstGeom>
          <a:gradFill>
            <a:gsLst>
              <a:gs pos="0">
                <a:srgbClr val="FF9B89"/>
              </a:gs>
              <a:gs pos="100000">
                <a:srgbClr val="F8310E"/>
              </a:gs>
            </a:gsLst>
            <a:lin ang="5400012"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60" name="Google Shape;160;p13"/>
          <p:cNvSpPr/>
          <p:nvPr/>
        </p:nvSpPr>
        <p:spPr>
          <a:xfrm>
            <a:off x="7389159" y="5117331"/>
            <a:ext cx="4500056" cy="5365667"/>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61" name="Google Shape;161;p13"/>
          <p:cNvSpPr/>
          <p:nvPr/>
        </p:nvSpPr>
        <p:spPr>
          <a:xfrm rot="-5400000">
            <a:off x="9465985" y="3039905"/>
            <a:ext cx="346404" cy="4500856"/>
          </a:xfrm>
          <a:prstGeom prst="rect">
            <a:avLst/>
          </a:prstGeom>
          <a:gradFill>
            <a:gsLst>
              <a:gs pos="0">
                <a:srgbClr val="FF9B89"/>
              </a:gs>
              <a:gs pos="100000">
                <a:srgbClr val="F8310E"/>
              </a:gs>
            </a:gsLst>
            <a:lin ang="5400012"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62" name="Google Shape;162;p13"/>
          <p:cNvSpPr/>
          <p:nvPr/>
        </p:nvSpPr>
        <p:spPr>
          <a:xfrm>
            <a:off x="12452089" y="5117331"/>
            <a:ext cx="4500056" cy="5365667"/>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63" name="Google Shape;163;p13"/>
          <p:cNvSpPr/>
          <p:nvPr/>
        </p:nvSpPr>
        <p:spPr>
          <a:xfrm rot="-5400000">
            <a:off x="14529115" y="3039905"/>
            <a:ext cx="346404" cy="4500856"/>
          </a:xfrm>
          <a:prstGeom prst="rect">
            <a:avLst/>
          </a:prstGeom>
          <a:gradFill>
            <a:gsLst>
              <a:gs pos="0">
                <a:srgbClr val="FF9B89"/>
              </a:gs>
              <a:gs pos="100000">
                <a:srgbClr val="F8310E"/>
              </a:gs>
            </a:gsLst>
            <a:lin ang="5400012"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64" name="Google Shape;164;p13"/>
          <p:cNvSpPr/>
          <p:nvPr/>
        </p:nvSpPr>
        <p:spPr>
          <a:xfrm>
            <a:off x="17515019" y="5117331"/>
            <a:ext cx="4500056" cy="5365667"/>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65" name="Google Shape;165;p13"/>
          <p:cNvSpPr/>
          <p:nvPr/>
        </p:nvSpPr>
        <p:spPr>
          <a:xfrm rot="-5400000">
            <a:off x="19592245" y="3039905"/>
            <a:ext cx="346404" cy="4500856"/>
          </a:xfrm>
          <a:prstGeom prst="rect">
            <a:avLst/>
          </a:prstGeom>
          <a:gradFill>
            <a:gsLst>
              <a:gs pos="0">
                <a:srgbClr val="FF9B89"/>
              </a:gs>
              <a:gs pos="100000">
                <a:srgbClr val="F8310E"/>
              </a:gs>
            </a:gsLst>
            <a:lin ang="5400012"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66" name="Google Shape;166;p13"/>
          <p:cNvSpPr txBox="1"/>
          <p:nvPr>
            <p:ph idx="1" type="subTitle"/>
          </p:nvPr>
        </p:nvSpPr>
        <p:spPr>
          <a:xfrm>
            <a:off x="2769533" y="8471733"/>
            <a:ext cx="3635100" cy="1212000"/>
          </a:xfrm>
          <a:prstGeom prst="rect">
            <a:avLst/>
          </a:prstGeom>
        </p:spPr>
        <p:txBody>
          <a:bodyPr anchorCtr="0" anchor="ctr" bIns="91400" lIns="182875" spcFirstLastPara="1" rIns="182875" wrap="square" tIns="91400">
            <a:noAutofit/>
          </a:bodyPr>
          <a:lstStyle>
            <a:lvl1pPr lvl="0" rtl="0" algn="ctr">
              <a:spcBef>
                <a:spcPts val="2100"/>
              </a:spcBef>
              <a:spcAft>
                <a:spcPts val="0"/>
              </a:spcAft>
              <a:buNone/>
              <a:defRPr sz="4800"/>
            </a:lvl1pPr>
            <a:lvl2pPr lvl="1" rtl="0" algn="ctr">
              <a:spcBef>
                <a:spcPts val="2100"/>
              </a:spcBef>
              <a:spcAft>
                <a:spcPts val="0"/>
              </a:spcAft>
              <a:buNone/>
              <a:defRPr sz="4800"/>
            </a:lvl2pPr>
            <a:lvl3pPr lvl="2" rtl="0" algn="ctr">
              <a:spcBef>
                <a:spcPts val="2100"/>
              </a:spcBef>
              <a:spcAft>
                <a:spcPts val="0"/>
              </a:spcAft>
              <a:buNone/>
              <a:defRPr sz="4800"/>
            </a:lvl3pPr>
            <a:lvl4pPr lvl="3" rtl="0" algn="ctr">
              <a:spcBef>
                <a:spcPts val="2100"/>
              </a:spcBef>
              <a:spcAft>
                <a:spcPts val="0"/>
              </a:spcAft>
              <a:buNone/>
              <a:defRPr sz="4800"/>
            </a:lvl4pPr>
            <a:lvl5pPr lvl="4" rtl="0" algn="ctr">
              <a:spcBef>
                <a:spcPts val="2100"/>
              </a:spcBef>
              <a:spcAft>
                <a:spcPts val="0"/>
              </a:spcAft>
              <a:buNone/>
              <a:defRPr sz="4800"/>
            </a:lvl5pPr>
            <a:lvl6pPr lvl="5" rtl="0" algn="ctr">
              <a:spcBef>
                <a:spcPts val="2100"/>
              </a:spcBef>
              <a:spcAft>
                <a:spcPts val="0"/>
              </a:spcAft>
              <a:buNone/>
              <a:defRPr sz="4800"/>
            </a:lvl6pPr>
            <a:lvl7pPr lvl="6" rtl="0" algn="ctr">
              <a:spcBef>
                <a:spcPts val="2100"/>
              </a:spcBef>
              <a:spcAft>
                <a:spcPts val="0"/>
              </a:spcAft>
              <a:buNone/>
              <a:defRPr sz="4800"/>
            </a:lvl7pPr>
            <a:lvl8pPr lvl="7" rtl="0" algn="ctr">
              <a:spcBef>
                <a:spcPts val="2100"/>
              </a:spcBef>
              <a:spcAft>
                <a:spcPts val="0"/>
              </a:spcAft>
              <a:buNone/>
              <a:defRPr sz="4800"/>
            </a:lvl8pPr>
            <a:lvl9pPr lvl="8" rtl="0" algn="ctr">
              <a:spcBef>
                <a:spcPts val="2100"/>
              </a:spcBef>
              <a:spcAft>
                <a:spcPts val="0"/>
              </a:spcAft>
              <a:buNone/>
              <a:defRPr sz="4800"/>
            </a:lvl9pPr>
          </a:lstStyle>
          <a:p/>
        </p:txBody>
      </p:sp>
      <p:sp>
        <p:nvSpPr>
          <p:cNvPr id="167" name="Google Shape;167;p13"/>
          <p:cNvSpPr txBox="1"/>
          <p:nvPr>
            <p:ph idx="2" type="subTitle"/>
          </p:nvPr>
        </p:nvSpPr>
        <p:spPr>
          <a:xfrm>
            <a:off x="7821467" y="8471733"/>
            <a:ext cx="3635100" cy="1212000"/>
          </a:xfrm>
          <a:prstGeom prst="rect">
            <a:avLst/>
          </a:prstGeom>
        </p:spPr>
        <p:txBody>
          <a:bodyPr anchorCtr="0" anchor="ctr" bIns="91400" lIns="182875" spcFirstLastPara="1" rIns="182875" wrap="square" tIns="91400">
            <a:noAutofit/>
          </a:bodyPr>
          <a:lstStyle>
            <a:lvl1pPr lvl="0" rtl="0" algn="ctr">
              <a:spcBef>
                <a:spcPts val="2100"/>
              </a:spcBef>
              <a:spcAft>
                <a:spcPts val="0"/>
              </a:spcAft>
              <a:buNone/>
              <a:defRPr sz="4800"/>
            </a:lvl1pPr>
            <a:lvl2pPr lvl="1" rtl="0" algn="ctr">
              <a:spcBef>
                <a:spcPts val="2100"/>
              </a:spcBef>
              <a:spcAft>
                <a:spcPts val="0"/>
              </a:spcAft>
              <a:buNone/>
              <a:defRPr sz="4800"/>
            </a:lvl2pPr>
            <a:lvl3pPr lvl="2" rtl="0" algn="ctr">
              <a:spcBef>
                <a:spcPts val="2100"/>
              </a:spcBef>
              <a:spcAft>
                <a:spcPts val="0"/>
              </a:spcAft>
              <a:buNone/>
              <a:defRPr sz="4800"/>
            </a:lvl3pPr>
            <a:lvl4pPr lvl="3" rtl="0" algn="ctr">
              <a:spcBef>
                <a:spcPts val="2100"/>
              </a:spcBef>
              <a:spcAft>
                <a:spcPts val="0"/>
              </a:spcAft>
              <a:buNone/>
              <a:defRPr sz="4800"/>
            </a:lvl4pPr>
            <a:lvl5pPr lvl="4" rtl="0" algn="ctr">
              <a:spcBef>
                <a:spcPts val="2100"/>
              </a:spcBef>
              <a:spcAft>
                <a:spcPts val="0"/>
              </a:spcAft>
              <a:buNone/>
              <a:defRPr sz="4800"/>
            </a:lvl5pPr>
            <a:lvl6pPr lvl="5" rtl="0" algn="ctr">
              <a:spcBef>
                <a:spcPts val="2100"/>
              </a:spcBef>
              <a:spcAft>
                <a:spcPts val="0"/>
              </a:spcAft>
              <a:buNone/>
              <a:defRPr sz="4800"/>
            </a:lvl6pPr>
            <a:lvl7pPr lvl="6" rtl="0" algn="ctr">
              <a:spcBef>
                <a:spcPts val="2100"/>
              </a:spcBef>
              <a:spcAft>
                <a:spcPts val="0"/>
              </a:spcAft>
              <a:buNone/>
              <a:defRPr sz="4800"/>
            </a:lvl7pPr>
            <a:lvl8pPr lvl="7" rtl="0" algn="ctr">
              <a:spcBef>
                <a:spcPts val="2100"/>
              </a:spcBef>
              <a:spcAft>
                <a:spcPts val="0"/>
              </a:spcAft>
              <a:buNone/>
              <a:defRPr sz="4800"/>
            </a:lvl8pPr>
            <a:lvl9pPr lvl="8" rtl="0" algn="ctr">
              <a:spcBef>
                <a:spcPts val="2100"/>
              </a:spcBef>
              <a:spcAft>
                <a:spcPts val="0"/>
              </a:spcAft>
              <a:buNone/>
              <a:defRPr sz="4800"/>
            </a:lvl9pPr>
          </a:lstStyle>
          <a:p/>
        </p:txBody>
      </p:sp>
      <p:sp>
        <p:nvSpPr>
          <p:cNvPr id="168" name="Google Shape;168;p13"/>
          <p:cNvSpPr txBox="1"/>
          <p:nvPr>
            <p:ph idx="3" type="subTitle"/>
          </p:nvPr>
        </p:nvSpPr>
        <p:spPr>
          <a:xfrm>
            <a:off x="12884333" y="8471733"/>
            <a:ext cx="3635100" cy="1212000"/>
          </a:xfrm>
          <a:prstGeom prst="rect">
            <a:avLst/>
          </a:prstGeom>
        </p:spPr>
        <p:txBody>
          <a:bodyPr anchorCtr="0" anchor="ctr" bIns="91400" lIns="182875" spcFirstLastPara="1" rIns="182875" wrap="square" tIns="91400">
            <a:noAutofit/>
          </a:bodyPr>
          <a:lstStyle>
            <a:lvl1pPr lvl="0" rtl="0" algn="ctr">
              <a:spcBef>
                <a:spcPts val="2100"/>
              </a:spcBef>
              <a:spcAft>
                <a:spcPts val="0"/>
              </a:spcAft>
              <a:buNone/>
              <a:defRPr sz="4800"/>
            </a:lvl1pPr>
            <a:lvl2pPr lvl="1" rtl="0" algn="ctr">
              <a:spcBef>
                <a:spcPts val="2100"/>
              </a:spcBef>
              <a:spcAft>
                <a:spcPts val="0"/>
              </a:spcAft>
              <a:buNone/>
              <a:defRPr sz="4800"/>
            </a:lvl2pPr>
            <a:lvl3pPr lvl="2" rtl="0" algn="ctr">
              <a:spcBef>
                <a:spcPts val="2100"/>
              </a:spcBef>
              <a:spcAft>
                <a:spcPts val="0"/>
              </a:spcAft>
              <a:buNone/>
              <a:defRPr sz="4800"/>
            </a:lvl3pPr>
            <a:lvl4pPr lvl="3" rtl="0" algn="ctr">
              <a:spcBef>
                <a:spcPts val="2100"/>
              </a:spcBef>
              <a:spcAft>
                <a:spcPts val="0"/>
              </a:spcAft>
              <a:buNone/>
              <a:defRPr sz="4800"/>
            </a:lvl4pPr>
            <a:lvl5pPr lvl="4" rtl="0" algn="ctr">
              <a:spcBef>
                <a:spcPts val="2100"/>
              </a:spcBef>
              <a:spcAft>
                <a:spcPts val="0"/>
              </a:spcAft>
              <a:buNone/>
              <a:defRPr sz="4800"/>
            </a:lvl5pPr>
            <a:lvl6pPr lvl="5" rtl="0" algn="ctr">
              <a:spcBef>
                <a:spcPts val="2100"/>
              </a:spcBef>
              <a:spcAft>
                <a:spcPts val="0"/>
              </a:spcAft>
              <a:buNone/>
              <a:defRPr sz="4800"/>
            </a:lvl6pPr>
            <a:lvl7pPr lvl="6" rtl="0" algn="ctr">
              <a:spcBef>
                <a:spcPts val="2100"/>
              </a:spcBef>
              <a:spcAft>
                <a:spcPts val="0"/>
              </a:spcAft>
              <a:buNone/>
              <a:defRPr sz="4800"/>
            </a:lvl7pPr>
            <a:lvl8pPr lvl="7" rtl="0" algn="ctr">
              <a:spcBef>
                <a:spcPts val="2100"/>
              </a:spcBef>
              <a:spcAft>
                <a:spcPts val="0"/>
              </a:spcAft>
              <a:buNone/>
              <a:defRPr sz="4800"/>
            </a:lvl8pPr>
            <a:lvl9pPr lvl="8" rtl="0" algn="ctr">
              <a:spcBef>
                <a:spcPts val="2100"/>
              </a:spcBef>
              <a:spcAft>
                <a:spcPts val="0"/>
              </a:spcAft>
              <a:buNone/>
              <a:defRPr sz="4800"/>
            </a:lvl9pPr>
          </a:lstStyle>
          <a:p/>
        </p:txBody>
      </p:sp>
      <p:sp>
        <p:nvSpPr>
          <p:cNvPr id="169" name="Google Shape;169;p13"/>
          <p:cNvSpPr txBox="1"/>
          <p:nvPr>
            <p:ph idx="4" type="subTitle"/>
          </p:nvPr>
        </p:nvSpPr>
        <p:spPr>
          <a:xfrm>
            <a:off x="17947200" y="8471733"/>
            <a:ext cx="3635100" cy="1212000"/>
          </a:xfrm>
          <a:prstGeom prst="rect">
            <a:avLst/>
          </a:prstGeom>
        </p:spPr>
        <p:txBody>
          <a:bodyPr anchorCtr="0" anchor="ctr" bIns="91400" lIns="182875" spcFirstLastPara="1" rIns="182875" wrap="square" tIns="91400">
            <a:noAutofit/>
          </a:bodyPr>
          <a:lstStyle>
            <a:lvl1pPr lvl="0" rtl="0" algn="ctr">
              <a:spcBef>
                <a:spcPts val="2100"/>
              </a:spcBef>
              <a:spcAft>
                <a:spcPts val="0"/>
              </a:spcAft>
              <a:buNone/>
              <a:defRPr sz="4800"/>
            </a:lvl1pPr>
            <a:lvl2pPr lvl="1" rtl="0" algn="ctr">
              <a:spcBef>
                <a:spcPts val="2100"/>
              </a:spcBef>
              <a:spcAft>
                <a:spcPts val="0"/>
              </a:spcAft>
              <a:buNone/>
              <a:defRPr sz="4800"/>
            </a:lvl2pPr>
            <a:lvl3pPr lvl="2" rtl="0" algn="ctr">
              <a:spcBef>
                <a:spcPts val="2100"/>
              </a:spcBef>
              <a:spcAft>
                <a:spcPts val="0"/>
              </a:spcAft>
              <a:buNone/>
              <a:defRPr sz="4800"/>
            </a:lvl3pPr>
            <a:lvl4pPr lvl="3" rtl="0" algn="ctr">
              <a:spcBef>
                <a:spcPts val="2100"/>
              </a:spcBef>
              <a:spcAft>
                <a:spcPts val="0"/>
              </a:spcAft>
              <a:buNone/>
              <a:defRPr sz="4800"/>
            </a:lvl4pPr>
            <a:lvl5pPr lvl="4" rtl="0" algn="ctr">
              <a:spcBef>
                <a:spcPts val="2100"/>
              </a:spcBef>
              <a:spcAft>
                <a:spcPts val="0"/>
              </a:spcAft>
              <a:buNone/>
              <a:defRPr sz="4800"/>
            </a:lvl5pPr>
            <a:lvl6pPr lvl="5" rtl="0" algn="ctr">
              <a:spcBef>
                <a:spcPts val="2100"/>
              </a:spcBef>
              <a:spcAft>
                <a:spcPts val="0"/>
              </a:spcAft>
              <a:buNone/>
              <a:defRPr sz="4800"/>
            </a:lvl6pPr>
            <a:lvl7pPr lvl="6" rtl="0" algn="ctr">
              <a:spcBef>
                <a:spcPts val="2100"/>
              </a:spcBef>
              <a:spcAft>
                <a:spcPts val="0"/>
              </a:spcAft>
              <a:buNone/>
              <a:defRPr sz="4800"/>
            </a:lvl7pPr>
            <a:lvl8pPr lvl="7" rtl="0" algn="ctr">
              <a:spcBef>
                <a:spcPts val="2100"/>
              </a:spcBef>
              <a:spcAft>
                <a:spcPts val="0"/>
              </a:spcAft>
              <a:buNone/>
              <a:defRPr sz="4800"/>
            </a:lvl8pPr>
            <a:lvl9pPr lvl="8" rtl="0" algn="ctr">
              <a:spcBef>
                <a:spcPts val="2100"/>
              </a:spcBef>
              <a:spcAft>
                <a:spcPts val="0"/>
              </a:spcAft>
              <a:buNone/>
              <a:defRPr sz="4800"/>
            </a:lvl9pPr>
          </a:lstStyle>
          <a:p/>
        </p:txBody>
      </p:sp>
      <p:sp>
        <p:nvSpPr>
          <p:cNvPr id="170" name="Google Shape;170;p13"/>
          <p:cNvSpPr txBox="1"/>
          <p:nvPr>
            <p:ph type="title"/>
          </p:nvPr>
        </p:nvSpPr>
        <p:spPr>
          <a:xfrm>
            <a:off x="1755883" y="1395317"/>
            <a:ext cx="23456700" cy="1580700"/>
          </a:xfrm>
          <a:prstGeom prst="rect">
            <a:avLst/>
          </a:prstGeom>
          <a:noFill/>
          <a:ln>
            <a:noFill/>
          </a:ln>
        </p:spPr>
        <p:txBody>
          <a:bodyPr anchorCtr="0" anchor="ctr" bIns="91400" lIns="182875" spcFirstLastPara="1" rIns="182875" wrap="square" tIns="91400">
            <a:noAutofit/>
          </a:bodyPr>
          <a:lstStyle>
            <a:lvl1pPr lvl="0" marR="0" rtl="0" algn="l">
              <a:lnSpc>
                <a:spcPct val="90000"/>
              </a:lnSpc>
              <a:spcBef>
                <a:spcPts val="0"/>
              </a:spcBef>
              <a:spcAft>
                <a:spcPts val="0"/>
              </a:spcAft>
              <a:buClr>
                <a:schemeClr val="dk1"/>
              </a:buClr>
              <a:buSzPts val="8000"/>
              <a:buNone/>
              <a:defRPr i="0" u="none" cap="none" strike="noStrike">
                <a:solidFill>
                  <a:schemeClr val="dk1"/>
                </a:solidFill>
              </a:defRPr>
            </a:lvl1pPr>
            <a:lvl2pPr lvl="1" rtl="0">
              <a:spcBef>
                <a:spcPts val="0"/>
              </a:spcBef>
              <a:spcAft>
                <a:spcPts val="0"/>
              </a:spcAft>
              <a:buSzPts val="2900"/>
              <a:buFont typeface="Muli"/>
              <a:buNone/>
              <a:defRPr sz="3700">
                <a:latin typeface="Muli"/>
                <a:ea typeface="Muli"/>
                <a:cs typeface="Muli"/>
                <a:sym typeface="Muli"/>
              </a:defRPr>
            </a:lvl2pPr>
            <a:lvl3pPr lvl="2" rtl="0">
              <a:spcBef>
                <a:spcPts val="0"/>
              </a:spcBef>
              <a:spcAft>
                <a:spcPts val="0"/>
              </a:spcAft>
              <a:buSzPts val="2900"/>
              <a:buFont typeface="Muli"/>
              <a:buNone/>
              <a:defRPr sz="3700">
                <a:latin typeface="Muli"/>
                <a:ea typeface="Muli"/>
                <a:cs typeface="Muli"/>
                <a:sym typeface="Muli"/>
              </a:defRPr>
            </a:lvl3pPr>
            <a:lvl4pPr lvl="3" rtl="0">
              <a:spcBef>
                <a:spcPts val="0"/>
              </a:spcBef>
              <a:spcAft>
                <a:spcPts val="0"/>
              </a:spcAft>
              <a:buSzPts val="2900"/>
              <a:buFont typeface="Muli"/>
              <a:buNone/>
              <a:defRPr sz="3700">
                <a:latin typeface="Muli"/>
                <a:ea typeface="Muli"/>
                <a:cs typeface="Muli"/>
                <a:sym typeface="Muli"/>
              </a:defRPr>
            </a:lvl4pPr>
            <a:lvl5pPr lvl="4" rtl="0">
              <a:spcBef>
                <a:spcPts val="0"/>
              </a:spcBef>
              <a:spcAft>
                <a:spcPts val="0"/>
              </a:spcAft>
              <a:buSzPts val="2900"/>
              <a:buFont typeface="Muli"/>
              <a:buNone/>
              <a:defRPr sz="3700">
                <a:latin typeface="Muli"/>
                <a:ea typeface="Muli"/>
                <a:cs typeface="Muli"/>
                <a:sym typeface="Muli"/>
              </a:defRPr>
            </a:lvl5pPr>
            <a:lvl6pPr lvl="5" rtl="0">
              <a:spcBef>
                <a:spcPts val="0"/>
              </a:spcBef>
              <a:spcAft>
                <a:spcPts val="0"/>
              </a:spcAft>
              <a:buSzPts val="2900"/>
              <a:buFont typeface="Muli"/>
              <a:buNone/>
              <a:defRPr sz="3700">
                <a:latin typeface="Muli"/>
                <a:ea typeface="Muli"/>
                <a:cs typeface="Muli"/>
                <a:sym typeface="Muli"/>
              </a:defRPr>
            </a:lvl6pPr>
            <a:lvl7pPr lvl="6" rtl="0">
              <a:spcBef>
                <a:spcPts val="0"/>
              </a:spcBef>
              <a:spcAft>
                <a:spcPts val="0"/>
              </a:spcAft>
              <a:buSzPts val="2900"/>
              <a:buFont typeface="Muli"/>
              <a:buNone/>
              <a:defRPr sz="3700">
                <a:latin typeface="Muli"/>
                <a:ea typeface="Muli"/>
                <a:cs typeface="Muli"/>
                <a:sym typeface="Muli"/>
              </a:defRPr>
            </a:lvl7pPr>
            <a:lvl8pPr lvl="7" rtl="0">
              <a:spcBef>
                <a:spcPts val="0"/>
              </a:spcBef>
              <a:spcAft>
                <a:spcPts val="0"/>
              </a:spcAft>
              <a:buSzPts val="2900"/>
              <a:buFont typeface="Muli"/>
              <a:buNone/>
              <a:defRPr sz="3700">
                <a:latin typeface="Muli"/>
                <a:ea typeface="Muli"/>
                <a:cs typeface="Muli"/>
                <a:sym typeface="Muli"/>
              </a:defRPr>
            </a:lvl8pPr>
            <a:lvl9pPr lvl="8" rtl="0">
              <a:spcBef>
                <a:spcPts val="0"/>
              </a:spcBef>
              <a:spcAft>
                <a:spcPts val="0"/>
              </a:spcAft>
              <a:buSzPts val="2900"/>
              <a:buFont typeface="Muli"/>
              <a:buNone/>
              <a:defRPr sz="3700">
                <a:latin typeface="Muli"/>
                <a:ea typeface="Muli"/>
                <a:cs typeface="Muli"/>
                <a:sym typeface="Mul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p:cSld name="CUSTOM_3_2">
    <p:spTree>
      <p:nvGrpSpPr>
        <p:cNvPr id="171" name="Shape 171"/>
        <p:cNvGrpSpPr/>
        <p:nvPr/>
      </p:nvGrpSpPr>
      <p:grpSpPr>
        <a:xfrm>
          <a:off x="0" y="0"/>
          <a:ext cx="0" cy="0"/>
          <a:chOff x="0" y="0"/>
          <a:chExt cx="0" cy="0"/>
        </a:xfrm>
      </p:grpSpPr>
      <p:sp>
        <p:nvSpPr>
          <p:cNvPr id="172" name="Google Shape;172;p14"/>
          <p:cNvSpPr/>
          <p:nvPr/>
        </p:nvSpPr>
        <p:spPr>
          <a:xfrm>
            <a:off x="-21533" y="-10533"/>
            <a:ext cx="24384000" cy="13716000"/>
          </a:xfrm>
          <a:prstGeom prst="rect">
            <a:avLst/>
          </a:prstGeom>
          <a:solidFill>
            <a:srgbClr val="2C2E83">
              <a:alpha val="11530"/>
            </a:srgbClr>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73" name="Google Shape;173;p14"/>
          <p:cNvSpPr/>
          <p:nvPr/>
        </p:nvSpPr>
        <p:spPr>
          <a:xfrm>
            <a:off x="2326229" y="5117331"/>
            <a:ext cx="4500000" cy="53658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74" name="Google Shape;174;p14"/>
          <p:cNvSpPr/>
          <p:nvPr/>
        </p:nvSpPr>
        <p:spPr>
          <a:xfrm rot="-5400000">
            <a:off x="4392362" y="3039835"/>
            <a:ext cx="346500" cy="4500900"/>
          </a:xfrm>
          <a:prstGeom prst="rect">
            <a:avLst/>
          </a:prstGeom>
          <a:gradFill>
            <a:gsLst>
              <a:gs pos="0">
                <a:srgbClr val="87CEFA"/>
              </a:gs>
              <a:gs pos="100000">
                <a:srgbClr val="00A3E0"/>
              </a:gs>
            </a:gsLst>
            <a:lin ang="5400700"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75" name="Google Shape;175;p14"/>
          <p:cNvSpPr/>
          <p:nvPr/>
        </p:nvSpPr>
        <p:spPr>
          <a:xfrm>
            <a:off x="7389159" y="5117331"/>
            <a:ext cx="4500000" cy="53658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76" name="Google Shape;176;p14"/>
          <p:cNvSpPr/>
          <p:nvPr/>
        </p:nvSpPr>
        <p:spPr>
          <a:xfrm rot="-5400000">
            <a:off x="9465959" y="3039835"/>
            <a:ext cx="346500" cy="4500900"/>
          </a:xfrm>
          <a:prstGeom prst="rect">
            <a:avLst/>
          </a:prstGeom>
          <a:gradFill>
            <a:gsLst>
              <a:gs pos="0">
                <a:srgbClr val="87CEFA"/>
              </a:gs>
              <a:gs pos="100000">
                <a:srgbClr val="00A3E0"/>
              </a:gs>
            </a:gsLst>
            <a:lin ang="5400700"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77" name="Google Shape;177;p14"/>
          <p:cNvSpPr/>
          <p:nvPr/>
        </p:nvSpPr>
        <p:spPr>
          <a:xfrm>
            <a:off x="12452089" y="5117331"/>
            <a:ext cx="4500000" cy="53658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78" name="Google Shape;178;p14"/>
          <p:cNvSpPr/>
          <p:nvPr/>
        </p:nvSpPr>
        <p:spPr>
          <a:xfrm rot="-5400000">
            <a:off x="14529089" y="3039835"/>
            <a:ext cx="346500" cy="4500900"/>
          </a:xfrm>
          <a:prstGeom prst="rect">
            <a:avLst/>
          </a:prstGeom>
          <a:gradFill>
            <a:gsLst>
              <a:gs pos="0">
                <a:srgbClr val="87CEFA"/>
              </a:gs>
              <a:gs pos="100000">
                <a:srgbClr val="00A3E0"/>
              </a:gs>
            </a:gsLst>
            <a:lin ang="5400700"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79" name="Google Shape;179;p14"/>
          <p:cNvSpPr/>
          <p:nvPr/>
        </p:nvSpPr>
        <p:spPr>
          <a:xfrm>
            <a:off x="17515019" y="5117331"/>
            <a:ext cx="4500000" cy="53658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80" name="Google Shape;180;p14"/>
          <p:cNvSpPr/>
          <p:nvPr/>
        </p:nvSpPr>
        <p:spPr>
          <a:xfrm rot="-5400000">
            <a:off x="19592219" y="3039835"/>
            <a:ext cx="346500" cy="4500900"/>
          </a:xfrm>
          <a:prstGeom prst="rect">
            <a:avLst/>
          </a:prstGeom>
          <a:gradFill>
            <a:gsLst>
              <a:gs pos="0">
                <a:srgbClr val="87CEFA"/>
              </a:gs>
              <a:gs pos="100000">
                <a:srgbClr val="00A3E0"/>
              </a:gs>
            </a:gsLst>
            <a:lin ang="5400700"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81" name="Google Shape;181;p14"/>
          <p:cNvSpPr txBox="1"/>
          <p:nvPr>
            <p:ph idx="1" type="subTitle"/>
          </p:nvPr>
        </p:nvSpPr>
        <p:spPr>
          <a:xfrm>
            <a:off x="2769533" y="8471733"/>
            <a:ext cx="3635100" cy="1212000"/>
          </a:xfrm>
          <a:prstGeom prst="rect">
            <a:avLst/>
          </a:prstGeom>
        </p:spPr>
        <p:txBody>
          <a:bodyPr anchorCtr="0" anchor="ctr" bIns="91400" lIns="182875" spcFirstLastPara="1" rIns="182875" wrap="square" tIns="91400">
            <a:noAutofit/>
          </a:bodyPr>
          <a:lstStyle>
            <a:lvl1pPr lvl="0" rtl="0" algn="ctr">
              <a:spcBef>
                <a:spcPts val="2100"/>
              </a:spcBef>
              <a:spcAft>
                <a:spcPts val="0"/>
              </a:spcAft>
              <a:buNone/>
              <a:defRPr sz="4800"/>
            </a:lvl1pPr>
            <a:lvl2pPr lvl="1" rtl="0" algn="ctr">
              <a:spcBef>
                <a:spcPts val="2100"/>
              </a:spcBef>
              <a:spcAft>
                <a:spcPts val="0"/>
              </a:spcAft>
              <a:buNone/>
              <a:defRPr sz="4800"/>
            </a:lvl2pPr>
            <a:lvl3pPr lvl="2" rtl="0" algn="ctr">
              <a:spcBef>
                <a:spcPts val="2100"/>
              </a:spcBef>
              <a:spcAft>
                <a:spcPts val="0"/>
              </a:spcAft>
              <a:buNone/>
              <a:defRPr sz="4800"/>
            </a:lvl3pPr>
            <a:lvl4pPr lvl="3" rtl="0" algn="ctr">
              <a:spcBef>
                <a:spcPts val="2100"/>
              </a:spcBef>
              <a:spcAft>
                <a:spcPts val="0"/>
              </a:spcAft>
              <a:buNone/>
              <a:defRPr sz="4800"/>
            </a:lvl4pPr>
            <a:lvl5pPr lvl="4" rtl="0" algn="ctr">
              <a:spcBef>
                <a:spcPts val="2100"/>
              </a:spcBef>
              <a:spcAft>
                <a:spcPts val="0"/>
              </a:spcAft>
              <a:buNone/>
              <a:defRPr sz="4800"/>
            </a:lvl5pPr>
            <a:lvl6pPr lvl="5" rtl="0" algn="ctr">
              <a:spcBef>
                <a:spcPts val="2100"/>
              </a:spcBef>
              <a:spcAft>
                <a:spcPts val="0"/>
              </a:spcAft>
              <a:buNone/>
              <a:defRPr sz="4800"/>
            </a:lvl6pPr>
            <a:lvl7pPr lvl="6" rtl="0" algn="ctr">
              <a:spcBef>
                <a:spcPts val="2100"/>
              </a:spcBef>
              <a:spcAft>
                <a:spcPts val="0"/>
              </a:spcAft>
              <a:buNone/>
              <a:defRPr sz="4800"/>
            </a:lvl7pPr>
            <a:lvl8pPr lvl="7" rtl="0" algn="ctr">
              <a:spcBef>
                <a:spcPts val="2100"/>
              </a:spcBef>
              <a:spcAft>
                <a:spcPts val="0"/>
              </a:spcAft>
              <a:buNone/>
              <a:defRPr sz="4800"/>
            </a:lvl8pPr>
            <a:lvl9pPr lvl="8" rtl="0" algn="ctr">
              <a:spcBef>
                <a:spcPts val="2100"/>
              </a:spcBef>
              <a:spcAft>
                <a:spcPts val="0"/>
              </a:spcAft>
              <a:buNone/>
              <a:defRPr sz="4800"/>
            </a:lvl9pPr>
          </a:lstStyle>
          <a:p/>
        </p:txBody>
      </p:sp>
      <p:sp>
        <p:nvSpPr>
          <p:cNvPr id="182" name="Google Shape;182;p14"/>
          <p:cNvSpPr txBox="1"/>
          <p:nvPr>
            <p:ph idx="2" type="subTitle"/>
          </p:nvPr>
        </p:nvSpPr>
        <p:spPr>
          <a:xfrm>
            <a:off x="7821467" y="8471733"/>
            <a:ext cx="3635100" cy="1212000"/>
          </a:xfrm>
          <a:prstGeom prst="rect">
            <a:avLst/>
          </a:prstGeom>
        </p:spPr>
        <p:txBody>
          <a:bodyPr anchorCtr="0" anchor="ctr" bIns="91400" lIns="182875" spcFirstLastPara="1" rIns="182875" wrap="square" tIns="91400">
            <a:noAutofit/>
          </a:bodyPr>
          <a:lstStyle>
            <a:lvl1pPr lvl="0" rtl="0" algn="ctr">
              <a:spcBef>
                <a:spcPts val="2100"/>
              </a:spcBef>
              <a:spcAft>
                <a:spcPts val="0"/>
              </a:spcAft>
              <a:buNone/>
              <a:defRPr sz="4800"/>
            </a:lvl1pPr>
            <a:lvl2pPr lvl="1" rtl="0" algn="ctr">
              <a:spcBef>
                <a:spcPts val="2100"/>
              </a:spcBef>
              <a:spcAft>
                <a:spcPts val="0"/>
              </a:spcAft>
              <a:buNone/>
              <a:defRPr sz="4800"/>
            </a:lvl2pPr>
            <a:lvl3pPr lvl="2" rtl="0" algn="ctr">
              <a:spcBef>
                <a:spcPts val="2100"/>
              </a:spcBef>
              <a:spcAft>
                <a:spcPts val="0"/>
              </a:spcAft>
              <a:buNone/>
              <a:defRPr sz="4800"/>
            </a:lvl3pPr>
            <a:lvl4pPr lvl="3" rtl="0" algn="ctr">
              <a:spcBef>
                <a:spcPts val="2100"/>
              </a:spcBef>
              <a:spcAft>
                <a:spcPts val="0"/>
              </a:spcAft>
              <a:buNone/>
              <a:defRPr sz="4800"/>
            </a:lvl4pPr>
            <a:lvl5pPr lvl="4" rtl="0" algn="ctr">
              <a:spcBef>
                <a:spcPts val="2100"/>
              </a:spcBef>
              <a:spcAft>
                <a:spcPts val="0"/>
              </a:spcAft>
              <a:buNone/>
              <a:defRPr sz="4800"/>
            </a:lvl5pPr>
            <a:lvl6pPr lvl="5" rtl="0" algn="ctr">
              <a:spcBef>
                <a:spcPts val="2100"/>
              </a:spcBef>
              <a:spcAft>
                <a:spcPts val="0"/>
              </a:spcAft>
              <a:buNone/>
              <a:defRPr sz="4800"/>
            </a:lvl6pPr>
            <a:lvl7pPr lvl="6" rtl="0" algn="ctr">
              <a:spcBef>
                <a:spcPts val="2100"/>
              </a:spcBef>
              <a:spcAft>
                <a:spcPts val="0"/>
              </a:spcAft>
              <a:buNone/>
              <a:defRPr sz="4800"/>
            </a:lvl7pPr>
            <a:lvl8pPr lvl="7" rtl="0" algn="ctr">
              <a:spcBef>
                <a:spcPts val="2100"/>
              </a:spcBef>
              <a:spcAft>
                <a:spcPts val="0"/>
              </a:spcAft>
              <a:buNone/>
              <a:defRPr sz="4800"/>
            </a:lvl8pPr>
            <a:lvl9pPr lvl="8" rtl="0" algn="ctr">
              <a:spcBef>
                <a:spcPts val="2100"/>
              </a:spcBef>
              <a:spcAft>
                <a:spcPts val="0"/>
              </a:spcAft>
              <a:buNone/>
              <a:defRPr sz="4800"/>
            </a:lvl9pPr>
          </a:lstStyle>
          <a:p/>
        </p:txBody>
      </p:sp>
      <p:sp>
        <p:nvSpPr>
          <p:cNvPr id="183" name="Google Shape;183;p14"/>
          <p:cNvSpPr txBox="1"/>
          <p:nvPr>
            <p:ph idx="3" type="subTitle"/>
          </p:nvPr>
        </p:nvSpPr>
        <p:spPr>
          <a:xfrm>
            <a:off x="12884333" y="8471733"/>
            <a:ext cx="3635100" cy="1212000"/>
          </a:xfrm>
          <a:prstGeom prst="rect">
            <a:avLst/>
          </a:prstGeom>
        </p:spPr>
        <p:txBody>
          <a:bodyPr anchorCtr="0" anchor="ctr" bIns="91400" lIns="182875" spcFirstLastPara="1" rIns="182875" wrap="square" tIns="91400">
            <a:noAutofit/>
          </a:bodyPr>
          <a:lstStyle>
            <a:lvl1pPr lvl="0" rtl="0" algn="ctr">
              <a:spcBef>
                <a:spcPts val="2100"/>
              </a:spcBef>
              <a:spcAft>
                <a:spcPts val="0"/>
              </a:spcAft>
              <a:buNone/>
              <a:defRPr sz="4800"/>
            </a:lvl1pPr>
            <a:lvl2pPr lvl="1" rtl="0" algn="ctr">
              <a:spcBef>
                <a:spcPts val="2100"/>
              </a:spcBef>
              <a:spcAft>
                <a:spcPts val="0"/>
              </a:spcAft>
              <a:buNone/>
              <a:defRPr sz="4800"/>
            </a:lvl2pPr>
            <a:lvl3pPr lvl="2" rtl="0" algn="ctr">
              <a:spcBef>
                <a:spcPts val="2100"/>
              </a:spcBef>
              <a:spcAft>
                <a:spcPts val="0"/>
              </a:spcAft>
              <a:buNone/>
              <a:defRPr sz="4800"/>
            </a:lvl3pPr>
            <a:lvl4pPr lvl="3" rtl="0" algn="ctr">
              <a:spcBef>
                <a:spcPts val="2100"/>
              </a:spcBef>
              <a:spcAft>
                <a:spcPts val="0"/>
              </a:spcAft>
              <a:buNone/>
              <a:defRPr sz="4800"/>
            </a:lvl4pPr>
            <a:lvl5pPr lvl="4" rtl="0" algn="ctr">
              <a:spcBef>
                <a:spcPts val="2100"/>
              </a:spcBef>
              <a:spcAft>
                <a:spcPts val="0"/>
              </a:spcAft>
              <a:buNone/>
              <a:defRPr sz="4800"/>
            </a:lvl5pPr>
            <a:lvl6pPr lvl="5" rtl="0" algn="ctr">
              <a:spcBef>
                <a:spcPts val="2100"/>
              </a:spcBef>
              <a:spcAft>
                <a:spcPts val="0"/>
              </a:spcAft>
              <a:buNone/>
              <a:defRPr sz="4800"/>
            </a:lvl6pPr>
            <a:lvl7pPr lvl="6" rtl="0" algn="ctr">
              <a:spcBef>
                <a:spcPts val="2100"/>
              </a:spcBef>
              <a:spcAft>
                <a:spcPts val="0"/>
              </a:spcAft>
              <a:buNone/>
              <a:defRPr sz="4800"/>
            </a:lvl7pPr>
            <a:lvl8pPr lvl="7" rtl="0" algn="ctr">
              <a:spcBef>
                <a:spcPts val="2100"/>
              </a:spcBef>
              <a:spcAft>
                <a:spcPts val="0"/>
              </a:spcAft>
              <a:buNone/>
              <a:defRPr sz="4800"/>
            </a:lvl8pPr>
            <a:lvl9pPr lvl="8" rtl="0" algn="ctr">
              <a:spcBef>
                <a:spcPts val="2100"/>
              </a:spcBef>
              <a:spcAft>
                <a:spcPts val="0"/>
              </a:spcAft>
              <a:buNone/>
              <a:defRPr sz="4800"/>
            </a:lvl9pPr>
          </a:lstStyle>
          <a:p/>
        </p:txBody>
      </p:sp>
      <p:sp>
        <p:nvSpPr>
          <p:cNvPr id="184" name="Google Shape;184;p14"/>
          <p:cNvSpPr txBox="1"/>
          <p:nvPr>
            <p:ph idx="4" type="subTitle"/>
          </p:nvPr>
        </p:nvSpPr>
        <p:spPr>
          <a:xfrm>
            <a:off x="17947200" y="8471733"/>
            <a:ext cx="3635100" cy="1212000"/>
          </a:xfrm>
          <a:prstGeom prst="rect">
            <a:avLst/>
          </a:prstGeom>
        </p:spPr>
        <p:txBody>
          <a:bodyPr anchorCtr="0" anchor="ctr" bIns="91400" lIns="182875" spcFirstLastPara="1" rIns="182875" wrap="square" tIns="91400">
            <a:noAutofit/>
          </a:bodyPr>
          <a:lstStyle>
            <a:lvl1pPr lvl="0" rtl="0" algn="ctr">
              <a:spcBef>
                <a:spcPts val="2100"/>
              </a:spcBef>
              <a:spcAft>
                <a:spcPts val="0"/>
              </a:spcAft>
              <a:buNone/>
              <a:defRPr sz="4800"/>
            </a:lvl1pPr>
            <a:lvl2pPr lvl="1" rtl="0" algn="ctr">
              <a:spcBef>
                <a:spcPts val="2100"/>
              </a:spcBef>
              <a:spcAft>
                <a:spcPts val="0"/>
              </a:spcAft>
              <a:buNone/>
              <a:defRPr sz="4800"/>
            </a:lvl2pPr>
            <a:lvl3pPr lvl="2" rtl="0" algn="ctr">
              <a:spcBef>
                <a:spcPts val="2100"/>
              </a:spcBef>
              <a:spcAft>
                <a:spcPts val="0"/>
              </a:spcAft>
              <a:buNone/>
              <a:defRPr sz="4800"/>
            </a:lvl3pPr>
            <a:lvl4pPr lvl="3" rtl="0" algn="ctr">
              <a:spcBef>
                <a:spcPts val="2100"/>
              </a:spcBef>
              <a:spcAft>
                <a:spcPts val="0"/>
              </a:spcAft>
              <a:buNone/>
              <a:defRPr sz="4800"/>
            </a:lvl4pPr>
            <a:lvl5pPr lvl="4" rtl="0" algn="ctr">
              <a:spcBef>
                <a:spcPts val="2100"/>
              </a:spcBef>
              <a:spcAft>
                <a:spcPts val="0"/>
              </a:spcAft>
              <a:buNone/>
              <a:defRPr sz="4800"/>
            </a:lvl5pPr>
            <a:lvl6pPr lvl="5" rtl="0" algn="ctr">
              <a:spcBef>
                <a:spcPts val="2100"/>
              </a:spcBef>
              <a:spcAft>
                <a:spcPts val="0"/>
              </a:spcAft>
              <a:buNone/>
              <a:defRPr sz="4800"/>
            </a:lvl6pPr>
            <a:lvl7pPr lvl="6" rtl="0" algn="ctr">
              <a:spcBef>
                <a:spcPts val="2100"/>
              </a:spcBef>
              <a:spcAft>
                <a:spcPts val="0"/>
              </a:spcAft>
              <a:buNone/>
              <a:defRPr sz="4800"/>
            </a:lvl7pPr>
            <a:lvl8pPr lvl="7" rtl="0" algn="ctr">
              <a:spcBef>
                <a:spcPts val="2100"/>
              </a:spcBef>
              <a:spcAft>
                <a:spcPts val="0"/>
              </a:spcAft>
              <a:buNone/>
              <a:defRPr sz="4800"/>
            </a:lvl8pPr>
            <a:lvl9pPr lvl="8" rtl="0" algn="ctr">
              <a:spcBef>
                <a:spcPts val="2100"/>
              </a:spcBef>
              <a:spcAft>
                <a:spcPts val="0"/>
              </a:spcAft>
              <a:buNone/>
              <a:defRPr sz="4800"/>
            </a:lvl9pPr>
          </a:lstStyle>
          <a:p/>
        </p:txBody>
      </p:sp>
      <p:sp>
        <p:nvSpPr>
          <p:cNvPr id="185" name="Google Shape;185;p14"/>
          <p:cNvSpPr txBox="1"/>
          <p:nvPr>
            <p:ph type="title"/>
          </p:nvPr>
        </p:nvSpPr>
        <p:spPr>
          <a:xfrm>
            <a:off x="1755883" y="1395317"/>
            <a:ext cx="23456700" cy="1580700"/>
          </a:xfrm>
          <a:prstGeom prst="rect">
            <a:avLst/>
          </a:prstGeom>
          <a:noFill/>
          <a:ln>
            <a:noFill/>
          </a:ln>
        </p:spPr>
        <p:txBody>
          <a:bodyPr anchorCtr="0" anchor="ctr" bIns="91400" lIns="182875" spcFirstLastPara="1" rIns="182875" wrap="square" tIns="91400">
            <a:noAutofit/>
          </a:bodyPr>
          <a:lstStyle>
            <a:lvl1pPr lvl="0" marR="0" rtl="0" algn="l">
              <a:lnSpc>
                <a:spcPct val="90000"/>
              </a:lnSpc>
              <a:spcBef>
                <a:spcPts val="0"/>
              </a:spcBef>
              <a:spcAft>
                <a:spcPts val="0"/>
              </a:spcAft>
              <a:buClr>
                <a:schemeClr val="dk1"/>
              </a:buClr>
              <a:buSzPts val="8000"/>
              <a:buNone/>
              <a:defRPr i="0" u="none" cap="none" strike="noStrike">
                <a:solidFill>
                  <a:schemeClr val="dk1"/>
                </a:solidFill>
              </a:defRPr>
            </a:lvl1pPr>
            <a:lvl2pPr lvl="1" rtl="0">
              <a:spcBef>
                <a:spcPts val="0"/>
              </a:spcBef>
              <a:spcAft>
                <a:spcPts val="0"/>
              </a:spcAft>
              <a:buSzPts val="2900"/>
              <a:buFont typeface="Muli"/>
              <a:buNone/>
              <a:defRPr sz="3700">
                <a:latin typeface="Muli"/>
                <a:ea typeface="Muli"/>
                <a:cs typeface="Muli"/>
                <a:sym typeface="Muli"/>
              </a:defRPr>
            </a:lvl2pPr>
            <a:lvl3pPr lvl="2" rtl="0">
              <a:spcBef>
                <a:spcPts val="0"/>
              </a:spcBef>
              <a:spcAft>
                <a:spcPts val="0"/>
              </a:spcAft>
              <a:buSzPts val="2900"/>
              <a:buFont typeface="Muli"/>
              <a:buNone/>
              <a:defRPr sz="3700">
                <a:latin typeface="Muli"/>
                <a:ea typeface="Muli"/>
                <a:cs typeface="Muli"/>
                <a:sym typeface="Muli"/>
              </a:defRPr>
            </a:lvl3pPr>
            <a:lvl4pPr lvl="3" rtl="0">
              <a:spcBef>
                <a:spcPts val="0"/>
              </a:spcBef>
              <a:spcAft>
                <a:spcPts val="0"/>
              </a:spcAft>
              <a:buSzPts val="2900"/>
              <a:buFont typeface="Muli"/>
              <a:buNone/>
              <a:defRPr sz="3700">
                <a:latin typeface="Muli"/>
                <a:ea typeface="Muli"/>
                <a:cs typeface="Muli"/>
                <a:sym typeface="Muli"/>
              </a:defRPr>
            </a:lvl4pPr>
            <a:lvl5pPr lvl="4" rtl="0">
              <a:spcBef>
                <a:spcPts val="0"/>
              </a:spcBef>
              <a:spcAft>
                <a:spcPts val="0"/>
              </a:spcAft>
              <a:buSzPts val="2900"/>
              <a:buFont typeface="Muli"/>
              <a:buNone/>
              <a:defRPr sz="3700">
                <a:latin typeface="Muli"/>
                <a:ea typeface="Muli"/>
                <a:cs typeface="Muli"/>
                <a:sym typeface="Muli"/>
              </a:defRPr>
            </a:lvl5pPr>
            <a:lvl6pPr lvl="5" rtl="0">
              <a:spcBef>
                <a:spcPts val="0"/>
              </a:spcBef>
              <a:spcAft>
                <a:spcPts val="0"/>
              </a:spcAft>
              <a:buSzPts val="2900"/>
              <a:buFont typeface="Muli"/>
              <a:buNone/>
              <a:defRPr sz="3700">
                <a:latin typeface="Muli"/>
                <a:ea typeface="Muli"/>
                <a:cs typeface="Muli"/>
                <a:sym typeface="Muli"/>
              </a:defRPr>
            </a:lvl6pPr>
            <a:lvl7pPr lvl="6" rtl="0">
              <a:spcBef>
                <a:spcPts val="0"/>
              </a:spcBef>
              <a:spcAft>
                <a:spcPts val="0"/>
              </a:spcAft>
              <a:buSzPts val="2900"/>
              <a:buFont typeface="Muli"/>
              <a:buNone/>
              <a:defRPr sz="3700">
                <a:latin typeface="Muli"/>
                <a:ea typeface="Muli"/>
                <a:cs typeface="Muli"/>
                <a:sym typeface="Muli"/>
              </a:defRPr>
            </a:lvl7pPr>
            <a:lvl8pPr lvl="7" rtl="0">
              <a:spcBef>
                <a:spcPts val="0"/>
              </a:spcBef>
              <a:spcAft>
                <a:spcPts val="0"/>
              </a:spcAft>
              <a:buSzPts val="2900"/>
              <a:buFont typeface="Muli"/>
              <a:buNone/>
              <a:defRPr sz="3700">
                <a:latin typeface="Muli"/>
                <a:ea typeface="Muli"/>
                <a:cs typeface="Muli"/>
                <a:sym typeface="Muli"/>
              </a:defRPr>
            </a:lvl8pPr>
            <a:lvl9pPr lvl="8" rtl="0">
              <a:spcBef>
                <a:spcPts val="0"/>
              </a:spcBef>
              <a:spcAft>
                <a:spcPts val="0"/>
              </a:spcAft>
              <a:buSzPts val="2900"/>
              <a:buFont typeface="Muli"/>
              <a:buNone/>
              <a:defRPr sz="3700">
                <a:latin typeface="Muli"/>
                <a:ea typeface="Muli"/>
                <a:cs typeface="Muli"/>
                <a:sym typeface="Muli"/>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2 1">
  <p:cSld name="CUSTOM_3_2_1">
    <p:spTree>
      <p:nvGrpSpPr>
        <p:cNvPr id="186" name="Shape 186"/>
        <p:cNvGrpSpPr/>
        <p:nvPr/>
      </p:nvGrpSpPr>
      <p:grpSpPr>
        <a:xfrm>
          <a:off x="0" y="0"/>
          <a:ext cx="0" cy="0"/>
          <a:chOff x="0" y="0"/>
          <a:chExt cx="0" cy="0"/>
        </a:xfrm>
      </p:grpSpPr>
      <p:sp>
        <p:nvSpPr>
          <p:cNvPr id="187" name="Google Shape;187;p15"/>
          <p:cNvSpPr/>
          <p:nvPr/>
        </p:nvSpPr>
        <p:spPr>
          <a:xfrm>
            <a:off x="-21533" y="-10533"/>
            <a:ext cx="24384000" cy="13716000"/>
          </a:xfrm>
          <a:prstGeom prst="rect">
            <a:avLst/>
          </a:prstGeom>
          <a:solidFill>
            <a:srgbClr val="2C2E83">
              <a:alpha val="11530"/>
            </a:srgbClr>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88" name="Google Shape;188;p15"/>
          <p:cNvSpPr/>
          <p:nvPr/>
        </p:nvSpPr>
        <p:spPr>
          <a:xfrm>
            <a:off x="2326229" y="5117331"/>
            <a:ext cx="4500000" cy="53658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89" name="Google Shape;189;p15"/>
          <p:cNvSpPr/>
          <p:nvPr/>
        </p:nvSpPr>
        <p:spPr>
          <a:xfrm rot="-5400000">
            <a:off x="4392362" y="3039835"/>
            <a:ext cx="346500" cy="4500900"/>
          </a:xfrm>
          <a:prstGeom prst="rect">
            <a:avLst/>
          </a:prstGeom>
          <a:gradFill>
            <a:gsLst>
              <a:gs pos="0">
                <a:srgbClr val="D789B7"/>
              </a:gs>
              <a:gs pos="100000">
                <a:srgbClr val="9D4078"/>
              </a:gs>
            </a:gsLst>
            <a:lin ang="5400012"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90" name="Google Shape;190;p15"/>
          <p:cNvSpPr/>
          <p:nvPr/>
        </p:nvSpPr>
        <p:spPr>
          <a:xfrm>
            <a:off x="7389159" y="5117331"/>
            <a:ext cx="4500000" cy="53658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91" name="Google Shape;191;p15"/>
          <p:cNvSpPr/>
          <p:nvPr/>
        </p:nvSpPr>
        <p:spPr>
          <a:xfrm rot="-5400000">
            <a:off x="9465959" y="3039835"/>
            <a:ext cx="346500" cy="4500900"/>
          </a:xfrm>
          <a:prstGeom prst="rect">
            <a:avLst/>
          </a:prstGeom>
          <a:gradFill>
            <a:gsLst>
              <a:gs pos="0">
                <a:srgbClr val="D789B7"/>
              </a:gs>
              <a:gs pos="100000">
                <a:srgbClr val="9D4078"/>
              </a:gs>
            </a:gsLst>
            <a:lin ang="5400012"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92" name="Google Shape;192;p15"/>
          <p:cNvSpPr/>
          <p:nvPr/>
        </p:nvSpPr>
        <p:spPr>
          <a:xfrm>
            <a:off x="12452089" y="5117331"/>
            <a:ext cx="4500000" cy="53658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93" name="Google Shape;193;p15"/>
          <p:cNvSpPr/>
          <p:nvPr/>
        </p:nvSpPr>
        <p:spPr>
          <a:xfrm rot="-5400000">
            <a:off x="14529089" y="3039835"/>
            <a:ext cx="346500" cy="4500900"/>
          </a:xfrm>
          <a:prstGeom prst="rect">
            <a:avLst/>
          </a:prstGeom>
          <a:gradFill>
            <a:gsLst>
              <a:gs pos="0">
                <a:srgbClr val="D789B7"/>
              </a:gs>
              <a:gs pos="100000">
                <a:srgbClr val="9D4078"/>
              </a:gs>
            </a:gsLst>
            <a:lin ang="5400012"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94" name="Google Shape;194;p15"/>
          <p:cNvSpPr/>
          <p:nvPr/>
        </p:nvSpPr>
        <p:spPr>
          <a:xfrm>
            <a:off x="17515019" y="5117331"/>
            <a:ext cx="4500000" cy="53658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95" name="Google Shape;195;p15"/>
          <p:cNvSpPr/>
          <p:nvPr/>
        </p:nvSpPr>
        <p:spPr>
          <a:xfrm rot="-5400000">
            <a:off x="19592219" y="3039835"/>
            <a:ext cx="346500" cy="4500900"/>
          </a:xfrm>
          <a:prstGeom prst="rect">
            <a:avLst/>
          </a:prstGeom>
          <a:gradFill>
            <a:gsLst>
              <a:gs pos="0">
                <a:srgbClr val="D789B7"/>
              </a:gs>
              <a:gs pos="100000">
                <a:srgbClr val="9D4078"/>
              </a:gs>
            </a:gsLst>
            <a:lin ang="5400012"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96" name="Google Shape;196;p15"/>
          <p:cNvSpPr txBox="1"/>
          <p:nvPr>
            <p:ph idx="1" type="subTitle"/>
          </p:nvPr>
        </p:nvSpPr>
        <p:spPr>
          <a:xfrm>
            <a:off x="2769533" y="8471733"/>
            <a:ext cx="3635100" cy="1212000"/>
          </a:xfrm>
          <a:prstGeom prst="rect">
            <a:avLst/>
          </a:prstGeom>
        </p:spPr>
        <p:txBody>
          <a:bodyPr anchorCtr="0" anchor="ctr" bIns="91400" lIns="182875" spcFirstLastPara="1" rIns="182875" wrap="square" tIns="91400">
            <a:noAutofit/>
          </a:bodyPr>
          <a:lstStyle>
            <a:lvl1pPr lvl="0" rtl="0" algn="ctr">
              <a:spcBef>
                <a:spcPts val="2100"/>
              </a:spcBef>
              <a:spcAft>
                <a:spcPts val="0"/>
              </a:spcAft>
              <a:buNone/>
              <a:defRPr sz="4800"/>
            </a:lvl1pPr>
            <a:lvl2pPr lvl="1" rtl="0" algn="ctr">
              <a:spcBef>
                <a:spcPts val="2100"/>
              </a:spcBef>
              <a:spcAft>
                <a:spcPts val="0"/>
              </a:spcAft>
              <a:buNone/>
              <a:defRPr sz="4800"/>
            </a:lvl2pPr>
            <a:lvl3pPr lvl="2" rtl="0" algn="ctr">
              <a:spcBef>
                <a:spcPts val="2100"/>
              </a:spcBef>
              <a:spcAft>
                <a:spcPts val="0"/>
              </a:spcAft>
              <a:buNone/>
              <a:defRPr sz="4800"/>
            </a:lvl3pPr>
            <a:lvl4pPr lvl="3" rtl="0" algn="ctr">
              <a:spcBef>
                <a:spcPts val="2100"/>
              </a:spcBef>
              <a:spcAft>
                <a:spcPts val="0"/>
              </a:spcAft>
              <a:buNone/>
              <a:defRPr sz="4800"/>
            </a:lvl4pPr>
            <a:lvl5pPr lvl="4" rtl="0" algn="ctr">
              <a:spcBef>
                <a:spcPts val="2100"/>
              </a:spcBef>
              <a:spcAft>
                <a:spcPts val="0"/>
              </a:spcAft>
              <a:buNone/>
              <a:defRPr sz="4800"/>
            </a:lvl5pPr>
            <a:lvl6pPr lvl="5" rtl="0" algn="ctr">
              <a:spcBef>
                <a:spcPts val="2100"/>
              </a:spcBef>
              <a:spcAft>
                <a:spcPts val="0"/>
              </a:spcAft>
              <a:buNone/>
              <a:defRPr sz="4800"/>
            </a:lvl6pPr>
            <a:lvl7pPr lvl="6" rtl="0" algn="ctr">
              <a:spcBef>
                <a:spcPts val="2100"/>
              </a:spcBef>
              <a:spcAft>
                <a:spcPts val="0"/>
              </a:spcAft>
              <a:buNone/>
              <a:defRPr sz="4800"/>
            </a:lvl7pPr>
            <a:lvl8pPr lvl="7" rtl="0" algn="ctr">
              <a:spcBef>
                <a:spcPts val="2100"/>
              </a:spcBef>
              <a:spcAft>
                <a:spcPts val="0"/>
              </a:spcAft>
              <a:buNone/>
              <a:defRPr sz="4800"/>
            </a:lvl8pPr>
            <a:lvl9pPr lvl="8" rtl="0" algn="ctr">
              <a:spcBef>
                <a:spcPts val="2100"/>
              </a:spcBef>
              <a:spcAft>
                <a:spcPts val="0"/>
              </a:spcAft>
              <a:buNone/>
              <a:defRPr sz="4800"/>
            </a:lvl9pPr>
          </a:lstStyle>
          <a:p/>
        </p:txBody>
      </p:sp>
      <p:sp>
        <p:nvSpPr>
          <p:cNvPr id="197" name="Google Shape;197;p15"/>
          <p:cNvSpPr txBox="1"/>
          <p:nvPr>
            <p:ph idx="2" type="subTitle"/>
          </p:nvPr>
        </p:nvSpPr>
        <p:spPr>
          <a:xfrm>
            <a:off x="7821467" y="8471733"/>
            <a:ext cx="3635100" cy="1212000"/>
          </a:xfrm>
          <a:prstGeom prst="rect">
            <a:avLst/>
          </a:prstGeom>
        </p:spPr>
        <p:txBody>
          <a:bodyPr anchorCtr="0" anchor="ctr" bIns="91400" lIns="182875" spcFirstLastPara="1" rIns="182875" wrap="square" tIns="91400">
            <a:noAutofit/>
          </a:bodyPr>
          <a:lstStyle>
            <a:lvl1pPr lvl="0" rtl="0" algn="ctr">
              <a:spcBef>
                <a:spcPts val="2100"/>
              </a:spcBef>
              <a:spcAft>
                <a:spcPts val="0"/>
              </a:spcAft>
              <a:buNone/>
              <a:defRPr sz="4800"/>
            </a:lvl1pPr>
            <a:lvl2pPr lvl="1" rtl="0" algn="ctr">
              <a:spcBef>
                <a:spcPts val="2100"/>
              </a:spcBef>
              <a:spcAft>
                <a:spcPts val="0"/>
              </a:spcAft>
              <a:buNone/>
              <a:defRPr sz="4800"/>
            </a:lvl2pPr>
            <a:lvl3pPr lvl="2" rtl="0" algn="ctr">
              <a:spcBef>
                <a:spcPts val="2100"/>
              </a:spcBef>
              <a:spcAft>
                <a:spcPts val="0"/>
              </a:spcAft>
              <a:buNone/>
              <a:defRPr sz="4800"/>
            </a:lvl3pPr>
            <a:lvl4pPr lvl="3" rtl="0" algn="ctr">
              <a:spcBef>
                <a:spcPts val="2100"/>
              </a:spcBef>
              <a:spcAft>
                <a:spcPts val="0"/>
              </a:spcAft>
              <a:buNone/>
              <a:defRPr sz="4800"/>
            </a:lvl4pPr>
            <a:lvl5pPr lvl="4" rtl="0" algn="ctr">
              <a:spcBef>
                <a:spcPts val="2100"/>
              </a:spcBef>
              <a:spcAft>
                <a:spcPts val="0"/>
              </a:spcAft>
              <a:buNone/>
              <a:defRPr sz="4800"/>
            </a:lvl5pPr>
            <a:lvl6pPr lvl="5" rtl="0" algn="ctr">
              <a:spcBef>
                <a:spcPts val="2100"/>
              </a:spcBef>
              <a:spcAft>
                <a:spcPts val="0"/>
              </a:spcAft>
              <a:buNone/>
              <a:defRPr sz="4800"/>
            </a:lvl6pPr>
            <a:lvl7pPr lvl="6" rtl="0" algn="ctr">
              <a:spcBef>
                <a:spcPts val="2100"/>
              </a:spcBef>
              <a:spcAft>
                <a:spcPts val="0"/>
              </a:spcAft>
              <a:buNone/>
              <a:defRPr sz="4800"/>
            </a:lvl7pPr>
            <a:lvl8pPr lvl="7" rtl="0" algn="ctr">
              <a:spcBef>
                <a:spcPts val="2100"/>
              </a:spcBef>
              <a:spcAft>
                <a:spcPts val="0"/>
              </a:spcAft>
              <a:buNone/>
              <a:defRPr sz="4800"/>
            </a:lvl8pPr>
            <a:lvl9pPr lvl="8" rtl="0" algn="ctr">
              <a:spcBef>
                <a:spcPts val="2100"/>
              </a:spcBef>
              <a:spcAft>
                <a:spcPts val="0"/>
              </a:spcAft>
              <a:buNone/>
              <a:defRPr sz="4800"/>
            </a:lvl9pPr>
          </a:lstStyle>
          <a:p/>
        </p:txBody>
      </p:sp>
      <p:sp>
        <p:nvSpPr>
          <p:cNvPr id="198" name="Google Shape;198;p15"/>
          <p:cNvSpPr txBox="1"/>
          <p:nvPr>
            <p:ph idx="3" type="subTitle"/>
          </p:nvPr>
        </p:nvSpPr>
        <p:spPr>
          <a:xfrm>
            <a:off x="12884333" y="8471733"/>
            <a:ext cx="3635100" cy="1212000"/>
          </a:xfrm>
          <a:prstGeom prst="rect">
            <a:avLst/>
          </a:prstGeom>
        </p:spPr>
        <p:txBody>
          <a:bodyPr anchorCtr="0" anchor="ctr" bIns="91400" lIns="182875" spcFirstLastPara="1" rIns="182875" wrap="square" tIns="91400">
            <a:noAutofit/>
          </a:bodyPr>
          <a:lstStyle>
            <a:lvl1pPr lvl="0" rtl="0" algn="ctr">
              <a:spcBef>
                <a:spcPts val="2100"/>
              </a:spcBef>
              <a:spcAft>
                <a:spcPts val="0"/>
              </a:spcAft>
              <a:buNone/>
              <a:defRPr sz="4800"/>
            </a:lvl1pPr>
            <a:lvl2pPr lvl="1" rtl="0" algn="ctr">
              <a:spcBef>
                <a:spcPts val="2100"/>
              </a:spcBef>
              <a:spcAft>
                <a:spcPts val="0"/>
              </a:spcAft>
              <a:buNone/>
              <a:defRPr sz="4800"/>
            </a:lvl2pPr>
            <a:lvl3pPr lvl="2" rtl="0" algn="ctr">
              <a:spcBef>
                <a:spcPts val="2100"/>
              </a:spcBef>
              <a:spcAft>
                <a:spcPts val="0"/>
              </a:spcAft>
              <a:buNone/>
              <a:defRPr sz="4800"/>
            </a:lvl3pPr>
            <a:lvl4pPr lvl="3" rtl="0" algn="ctr">
              <a:spcBef>
                <a:spcPts val="2100"/>
              </a:spcBef>
              <a:spcAft>
                <a:spcPts val="0"/>
              </a:spcAft>
              <a:buNone/>
              <a:defRPr sz="4800"/>
            </a:lvl4pPr>
            <a:lvl5pPr lvl="4" rtl="0" algn="ctr">
              <a:spcBef>
                <a:spcPts val="2100"/>
              </a:spcBef>
              <a:spcAft>
                <a:spcPts val="0"/>
              </a:spcAft>
              <a:buNone/>
              <a:defRPr sz="4800"/>
            </a:lvl5pPr>
            <a:lvl6pPr lvl="5" rtl="0" algn="ctr">
              <a:spcBef>
                <a:spcPts val="2100"/>
              </a:spcBef>
              <a:spcAft>
                <a:spcPts val="0"/>
              </a:spcAft>
              <a:buNone/>
              <a:defRPr sz="4800"/>
            </a:lvl6pPr>
            <a:lvl7pPr lvl="6" rtl="0" algn="ctr">
              <a:spcBef>
                <a:spcPts val="2100"/>
              </a:spcBef>
              <a:spcAft>
                <a:spcPts val="0"/>
              </a:spcAft>
              <a:buNone/>
              <a:defRPr sz="4800"/>
            </a:lvl7pPr>
            <a:lvl8pPr lvl="7" rtl="0" algn="ctr">
              <a:spcBef>
                <a:spcPts val="2100"/>
              </a:spcBef>
              <a:spcAft>
                <a:spcPts val="0"/>
              </a:spcAft>
              <a:buNone/>
              <a:defRPr sz="4800"/>
            </a:lvl8pPr>
            <a:lvl9pPr lvl="8" rtl="0" algn="ctr">
              <a:spcBef>
                <a:spcPts val="2100"/>
              </a:spcBef>
              <a:spcAft>
                <a:spcPts val="0"/>
              </a:spcAft>
              <a:buNone/>
              <a:defRPr sz="4800"/>
            </a:lvl9pPr>
          </a:lstStyle>
          <a:p/>
        </p:txBody>
      </p:sp>
      <p:sp>
        <p:nvSpPr>
          <p:cNvPr id="199" name="Google Shape;199;p15"/>
          <p:cNvSpPr txBox="1"/>
          <p:nvPr>
            <p:ph idx="4" type="subTitle"/>
          </p:nvPr>
        </p:nvSpPr>
        <p:spPr>
          <a:xfrm>
            <a:off x="17947200" y="8471733"/>
            <a:ext cx="3635100" cy="1212000"/>
          </a:xfrm>
          <a:prstGeom prst="rect">
            <a:avLst/>
          </a:prstGeom>
        </p:spPr>
        <p:txBody>
          <a:bodyPr anchorCtr="0" anchor="ctr" bIns="91400" lIns="182875" spcFirstLastPara="1" rIns="182875" wrap="square" tIns="91400">
            <a:noAutofit/>
          </a:bodyPr>
          <a:lstStyle>
            <a:lvl1pPr lvl="0" rtl="0" algn="ctr">
              <a:spcBef>
                <a:spcPts val="2100"/>
              </a:spcBef>
              <a:spcAft>
                <a:spcPts val="0"/>
              </a:spcAft>
              <a:buNone/>
              <a:defRPr sz="4800"/>
            </a:lvl1pPr>
            <a:lvl2pPr lvl="1" rtl="0" algn="ctr">
              <a:spcBef>
                <a:spcPts val="2100"/>
              </a:spcBef>
              <a:spcAft>
                <a:spcPts val="0"/>
              </a:spcAft>
              <a:buNone/>
              <a:defRPr sz="4800"/>
            </a:lvl2pPr>
            <a:lvl3pPr lvl="2" rtl="0" algn="ctr">
              <a:spcBef>
                <a:spcPts val="2100"/>
              </a:spcBef>
              <a:spcAft>
                <a:spcPts val="0"/>
              </a:spcAft>
              <a:buNone/>
              <a:defRPr sz="4800"/>
            </a:lvl3pPr>
            <a:lvl4pPr lvl="3" rtl="0" algn="ctr">
              <a:spcBef>
                <a:spcPts val="2100"/>
              </a:spcBef>
              <a:spcAft>
                <a:spcPts val="0"/>
              </a:spcAft>
              <a:buNone/>
              <a:defRPr sz="4800"/>
            </a:lvl4pPr>
            <a:lvl5pPr lvl="4" rtl="0" algn="ctr">
              <a:spcBef>
                <a:spcPts val="2100"/>
              </a:spcBef>
              <a:spcAft>
                <a:spcPts val="0"/>
              </a:spcAft>
              <a:buNone/>
              <a:defRPr sz="4800"/>
            </a:lvl5pPr>
            <a:lvl6pPr lvl="5" rtl="0" algn="ctr">
              <a:spcBef>
                <a:spcPts val="2100"/>
              </a:spcBef>
              <a:spcAft>
                <a:spcPts val="0"/>
              </a:spcAft>
              <a:buNone/>
              <a:defRPr sz="4800"/>
            </a:lvl6pPr>
            <a:lvl7pPr lvl="6" rtl="0" algn="ctr">
              <a:spcBef>
                <a:spcPts val="2100"/>
              </a:spcBef>
              <a:spcAft>
                <a:spcPts val="0"/>
              </a:spcAft>
              <a:buNone/>
              <a:defRPr sz="4800"/>
            </a:lvl7pPr>
            <a:lvl8pPr lvl="7" rtl="0" algn="ctr">
              <a:spcBef>
                <a:spcPts val="2100"/>
              </a:spcBef>
              <a:spcAft>
                <a:spcPts val="0"/>
              </a:spcAft>
              <a:buNone/>
              <a:defRPr sz="4800"/>
            </a:lvl8pPr>
            <a:lvl9pPr lvl="8" rtl="0" algn="ctr">
              <a:spcBef>
                <a:spcPts val="2100"/>
              </a:spcBef>
              <a:spcAft>
                <a:spcPts val="0"/>
              </a:spcAft>
              <a:buNone/>
              <a:defRPr sz="4800"/>
            </a:lvl9pPr>
          </a:lstStyle>
          <a:p/>
        </p:txBody>
      </p:sp>
      <p:sp>
        <p:nvSpPr>
          <p:cNvPr id="200" name="Google Shape;200;p15"/>
          <p:cNvSpPr txBox="1"/>
          <p:nvPr>
            <p:ph type="title"/>
          </p:nvPr>
        </p:nvSpPr>
        <p:spPr>
          <a:xfrm>
            <a:off x="1755883" y="1395317"/>
            <a:ext cx="23456700" cy="1580700"/>
          </a:xfrm>
          <a:prstGeom prst="rect">
            <a:avLst/>
          </a:prstGeom>
          <a:noFill/>
          <a:ln>
            <a:noFill/>
          </a:ln>
        </p:spPr>
        <p:txBody>
          <a:bodyPr anchorCtr="0" anchor="ctr" bIns="91400" lIns="182875" spcFirstLastPara="1" rIns="182875" wrap="square" tIns="91400">
            <a:noAutofit/>
          </a:bodyPr>
          <a:lstStyle>
            <a:lvl1pPr lvl="0" marR="0" rtl="0" algn="l">
              <a:lnSpc>
                <a:spcPct val="90000"/>
              </a:lnSpc>
              <a:spcBef>
                <a:spcPts val="0"/>
              </a:spcBef>
              <a:spcAft>
                <a:spcPts val="0"/>
              </a:spcAft>
              <a:buClr>
                <a:schemeClr val="dk1"/>
              </a:buClr>
              <a:buSzPts val="8000"/>
              <a:buNone/>
              <a:defRPr i="0" u="none" cap="none" strike="noStrike">
                <a:solidFill>
                  <a:schemeClr val="dk1"/>
                </a:solidFill>
              </a:defRPr>
            </a:lvl1pPr>
            <a:lvl2pPr lvl="1" rtl="0">
              <a:spcBef>
                <a:spcPts val="0"/>
              </a:spcBef>
              <a:spcAft>
                <a:spcPts val="0"/>
              </a:spcAft>
              <a:buSzPts val="2900"/>
              <a:buFont typeface="Muli"/>
              <a:buNone/>
              <a:defRPr sz="3700">
                <a:latin typeface="Muli"/>
                <a:ea typeface="Muli"/>
                <a:cs typeface="Muli"/>
                <a:sym typeface="Muli"/>
              </a:defRPr>
            </a:lvl2pPr>
            <a:lvl3pPr lvl="2" rtl="0">
              <a:spcBef>
                <a:spcPts val="0"/>
              </a:spcBef>
              <a:spcAft>
                <a:spcPts val="0"/>
              </a:spcAft>
              <a:buSzPts val="2900"/>
              <a:buFont typeface="Muli"/>
              <a:buNone/>
              <a:defRPr sz="3700">
                <a:latin typeface="Muli"/>
                <a:ea typeface="Muli"/>
                <a:cs typeface="Muli"/>
                <a:sym typeface="Muli"/>
              </a:defRPr>
            </a:lvl3pPr>
            <a:lvl4pPr lvl="3" rtl="0">
              <a:spcBef>
                <a:spcPts val="0"/>
              </a:spcBef>
              <a:spcAft>
                <a:spcPts val="0"/>
              </a:spcAft>
              <a:buSzPts val="2900"/>
              <a:buFont typeface="Muli"/>
              <a:buNone/>
              <a:defRPr sz="3700">
                <a:latin typeface="Muli"/>
                <a:ea typeface="Muli"/>
                <a:cs typeface="Muli"/>
                <a:sym typeface="Muli"/>
              </a:defRPr>
            </a:lvl4pPr>
            <a:lvl5pPr lvl="4" rtl="0">
              <a:spcBef>
                <a:spcPts val="0"/>
              </a:spcBef>
              <a:spcAft>
                <a:spcPts val="0"/>
              </a:spcAft>
              <a:buSzPts val="2900"/>
              <a:buFont typeface="Muli"/>
              <a:buNone/>
              <a:defRPr sz="3700">
                <a:latin typeface="Muli"/>
                <a:ea typeface="Muli"/>
                <a:cs typeface="Muli"/>
                <a:sym typeface="Muli"/>
              </a:defRPr>
            </a:lvl5pPr>
            <a:lvl6pPr lvl="5" rtl="0">
              <a:spcBef>
                <a:spcPts val="0"/>
              </a:spcBef>
              <a:spcAft>
                <a:spcPts val="0"/>
              </a:spcAft>
              <a:buSzPts val="2900"/>
              <a:buFont typeface="Muli"/>
              <a:buNone/>
              <a:defRPr sz="3700">
                <a:latin typeface="Muli"/>
                <a:ea typeface="Muli"/>
                <a:cs typeface="Muli"/>
                <a:sym typeface="Muli"/>
              </a:defRPr>
            </a:lvl6pPr>
            <a:lvl7pPr lvl="6" rtl="0">
              <a:spcBef>
                <a:spcPts val="0"/>
              </a:spcBef>
              <a:spcAft>
                <a:spcPts val="0"/>
              </a:spcAft>
              <a:buSzPts val="2900"/>
              <a:buFont typeface="Muli"/>
              <a:buNone/>
              <a:defRPr sz="3700">
                <a:latin typeface="Muli"/>
                <a:ea typeface="Muli"/>
                <a:cs typeface="Muli"/>
                <a:sym typeface="Muli"/>
              </a:defRPr>
            </a:lvl7pPr>
            <a:lvl8pPr lvl="7" rtl="0">
              <a:spcBef>
                <a:spcPts val="0"/>
              </a:spcBef>
              <a:spcAft>
                <a:spcPts val="0"/>
              </a:spcAft>
              <a:buSzPts val="2900"/>
              <a:buFont typeface="Muli"/>
              <a:buNone/>
              <a:defRPr sz="3700">
                <a:latin typeface="Muli"/>
                <a:ea typeface="Muli"/>
                <a:cs typeface="Muli"/>
                <a:sym typeface="Muli"/>
              </a:defRPr>
            </a:lvl8pPr>
            <a:lvl9pPr lvl="8" rtl="0">
              <a:spcBef>
                <a:spcPts val="0"/>
              </a:spcBef>
              <a:spcAft>
                <a:spcPts val="0"/>
              </a:spcAft>
              <a:buSzPts val="2900"/>
              <a:buFont typeface="Muli"/>
              <a:buNone/>
              <a:defRPr sz="3700">
                <a:latin typeface="Muli"/>
                <a:ea typeface="Muli"/>
                <a:cs typeface="Muli"/>
                <a:sym typeface="Muli"/>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1">
  <p:cSld name="CUSTOM_3_1">
    <p:spTree>
      <p:nvGrpSpPr>
        <p:cNvPr id="201" name="Shape 201"/>
        <p:cNvGrpSpPr/>
        <p:nvPr/>
      </p:nvGrpSpPr>
      <p:grpSpPr>
        <a:xfrm>
          <a:off x="0" y="0"/>
          <a:ext cx="0" cy="0"/>
          <a:chOff x="0" y="0"/>
          <a:chExt cx="0" cy="0"/>
        </a:xfrm>
      </p:grpSpPr>
      <p:sp>
        <p:nvSpPr>
          <p:cNvPr id="202" name="Google Shape;202;p16"/>
          <p:cNvSpPr/>
          <p:nvPr/>
        </p:nvSpPr>
        <p:spPr>
          <a:xfrm>
            <a:off x="-21533" y="-10533"/>
            <a:ext cx="24384000" cy="13716000"/>
          </a:xfrm>
          <a:prstGeom prst="rect">
            <a:avLst/>
          </a:prstGeom>
          <a:solidFill>
            <a:srgbClr val="2C2E83">
              <a:alpha val="11530"/>
            </a:srgbClr>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03" name="Google Shape;203;p16"/>
          <p:cNvSpPr/>
          <p:nvPr/>
        </p:nvSpPr>
        <p:spPr>
          <a:xfrm>
            <a:off x="2326229" y="5117331"/>
            <a:ext cx="4500000" cy="53658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04" name="Google Shape;204;p16"/>
          <p:cNvSpPr/>
          <p:nvPr/>
        </p:nvSpPr>
        <p:spPr>
          <a:xfrm rot="-5400000">
            <a:off x="4392362" y="3039835"/>
            <a:ext cx="346500" cy="4500900"/>
          </a:xfrm>
          <a:prstGeom prst="rect">
            <a:avLst/>
          </a:prstGeom>
          <a:gradFill>
            <a:gsLst>
              <a:gs pos="0">
                <a:srgbClr val="B5E4AE"/>
              </a:gs>
              <a:gs pos="100000">
                <a:srgbClr val="61BB53"/>
              </a:gs>
            </a:gsLst>
            <a:lin ang="5400012"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05" name="Google Shape;205;p16"/>
          <p:cNvSpPr/>
          <p:nvPr/>
        </p:nvSpPr>
        <p:spPr>
          <a:xfrm>
            <a:off x="7389159" y="5117331"/>
            <a:ext cx="4500000" cy="53658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06" name="Google Shape;206;p16"/>
          <p:cNvSpPr/>
          <p:nvPr/>
        </p:nvSpPr>
        <p:spPr>
          <a:xfrm rot="-5400000">
            <a:off x="9465959" y="3039835"/>
            <a:ext cx="346500" cy="4500900"/>
          </a:xfrm>
          <a:prstGeom prst="rect">
            <a:avLst/>
          </a:prstGeom>
          <a:gradFill>
            <a:gsLst>
              <a:gs pos="0">
                <a:srgbClr val="B5E4AE"/>
              </a:gs>
              <a:gs pos="100000">
                <a:srgbClr val="61BB53"/>
              </a:gs>
            </a:gsLst>
            <a:lin ang="5400012"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07" name="Google Shape;207;p16"/>
          <p:cNvSpPr/>
          <p:nvPr/>
        </p:nvSpPr>
        <p:spPr>
          <a:xfrm>
            <a:off x="12452089" y="5117331"/>
            <a:ext cx="4500000" cy="53658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08" name="Google Shape;208;p16"/>
          <p:cNvSpPr/>
          <p:nvPr/>
        </p:nvSpPr>
        <p:spPr>
          <a:xfrm rot="-5400000">
            <a:off x="14529089" y="3039835"/>
            <a:ext cx="346500" cy="4500900"/>
          </a:xfrm>
          <a:prstGeom prst="rect">
            <a:avLst/>
          </a:prstGeom>
          <a:gradFill>
            <a:gsLst>
              <a:gs pos="0">
                <a:srgbClr val="B5E4AE"/>
              </a:gs>
              <a:gs pos="100000">
                <a:srgbClr val="61BB53"/>
              </a:gs>
            </a:gsLst>
            <a:lin ang="5400012"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09" name="Google Shape;209;p16"/>
          <p:cNvSpPr/>
          <p:nvPr/>
        </p:nvSpPr>
        <p:spPr>
          <a:xfrm>
            <a:off x="17515019" y="5117331"/>
            <a:ext cx="4500000" cy="53658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10" name="Google Shape;210;p16"/>
          <p:cNvSpPr/>
          <p:nvPr/>
        </p:nvSpPr>
        <p:spPr>
          <a:xfrm rot="-5400000">
            <a:off x="19592219" y="3039835"/>
            <a:ext cx="346500" cy="4500900"/>
          </a:xfrm>
          <a:prstGeom prst="rect">
            <a:avLst/>
          </a:prstGeom>
          <a:gradFill>
            <a:gsLst>
              <a:gs pos="0">
                <a:srgbClr val="B5E4AE"/>
              </a:gs>
              <a:gs pos="100000">
                <a:srgbClr val="61BB53"/>
              </a:gs>
            </a:gsLst>
            <a:lin ang="5400012"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11" name="Google Shape;211;p16"/>
          <p:cNvSpPr txBox="1"/>
          <p:nvPr>
            <p:ph idx="1" type="subTitle"/>
          </p:nvPr>
        </p:nvSpPr>
        <p:spPr>
          <a:xfrm>
            <a:off x="2769533" y="8471733"/>
            <a:ext cx="3635100" cy="1212000"/>
          </a:xfrm>
          <a:prstGeom prst="rect">
            <a:avLst/>
          </a:prstGeom>
        </p:spPr>
        <p:txBody>
          <a:bodyPr anchorCtr="0" anchor="ctr" bIns="91400" lIns="182875" spcFirstLastPara="1" rIns="182875" wrap="square" tIns="91400">
            <a:noAutofit/>
          </a:bodyPr>
          <a:lstStyle>
            <a:lvl1pPr lvl="0" rtl="0" algn="ctr">
              <a:spcBef>
                <a:spcPts val="2100"/>
              </a:spcBef>
              <a:spcAft>
                <a:spcPts val="0"/>
              </a:spcAft>
              <a:buNone/>
              <a:defRPr sz="4800"/>
            </a:lvl1pPr>
            <a:lvl2pPr lvl="1" rtl="0" algn="ctr">
              <a:spcBef>
                <a:spcPts val="2100"/>
              </a:spcBef>
              <a:spcAft>
                <a:spcPts val="0"/>
              </a:spcAft>
              <a:buNone/>
              <a:defRPr sz="4800"/>
            </a:lvl2pPr>
            <a:lvl3pPr lvl="2" rtl="0" algn="ctr">
              <a:spcBef>
                <a:spcPts val="2100"/>
              </a:spcBef>
              <a:spcAft>
                <a:spcPts val="0"/>
              </a:spcAft>
              <a:buNone/>
              <a:defRPr sz="4800"/>
            </a:lvl3pPr>
            <a:lvl4pPr lvl="3" rtl="0" algn="ctr">
              <a:spcBef>
                <a:spcPts val="2100"/>
              </a:spcBef>
              <a:spcAft>
                <a:spcPts val="0"/>
              </a:spcAft>
              <a:buNone/>
              <a:defRPr sz="4800"/>
            </a:lvl4pPr>
            <a:lvl5pPr lvl="4" rtl="0" algn="ctr">
              <a:spcBef>
                <a:spcPts val="2100"/>
              </a:spcBef>
              <a:spcAft>
                <a:spcPts val="0"/>
              </a:spcAft>
              <a:buNone/>
              <a:defRPr sz="4800"/>
            </a:lvl5pPr>
            <a:lvl6pPr lvl="5" rtl="0" algn="ctr">
              <a:spcBef>
                <a:spcPts val="2100"/>
              </a:spcBef>
              <a:spcAft>
                <a:spcPts val="0"/>
              </a:spcAft>
              <a:buNone/>
              <a:defRPr sz="4800"/>
            </a:lvl6pPr>
            <a:lvl7pPr lvl="6" rtl="0" algn="ctr">
              <a:spcBef>
                <a:spcPts val="2100"/>
              </a:spcBef>
              <a:spcAft>
                <a:spcPts val="0"/>
              </a:spcAft>
              <a:buNone/>
              <a:defRPr sz="4800"/>
            </a:lvl7pPr>
            <a:lvl8pPr lvl="7" rtl="0" algn="ctr">
              <a:spcBef>
                <a:spcPts val="2100"/>
              </a:spcBef>
              <a:spcAft>
                <a:spcPts val="0"/>
              </a:spcAft>
              <a:buNone/>
              <a:defRPr sz="4800"/>
            </a:lvl8pPr>
            <a:lvl9pPr lvl="8" rtl="0" algn="ctr">
              <a:spcBef>
                <a:spcPts val="2100"/>
              </a:spcBef>
              <a:spcAft>
                <a:spcPts val="0"/>
              </a:spcAft>
              <a:buNone/>
              <a:defRPr sz="4800"/>
            </a:lvl9pPr>
          </a:lstStyle>
          <a:p/>
        </p:txBody>
      </p:sp>
      <p:sp>
        <p:nvSpPr>
          <p:cNvPr id="212" name="Google Shape;212;p16"/>
          <p:cNvSpPr txBox="1"/>
          <p:nvPr>
            <p:ph idx="2" type="subTitle"/>
          </p:nvPr>
        </p:nvSpPr>
        <p:spPr>
          <a:xfrm>
            <a:off x="7821467" y="8471733"/>
            <a:ext cx="3635100" cy="1212000"/>
          </a:xfrm>
          <a:prstGeom prst="rect">
            <a:avLst/>
          </a:prstGeom>
        </p:spPr>
        <p:txBody>
          <a:bodyPr anchorCtr="0" anchor="ctr" bIns="91400" lIns="182875" spcFirstLastPara="1" rIns="182875" wrap="square" tIns="91400">
            <a:noAutofit/>
          </a:bodyPr>
          <a:lstStyle>
            <a:lvl1pPr lvl="0" rtl="0" algn="ctr">
              <a:spcBef>
                <a:spcPts val="2100"/>
              </a:spcBef>
              <a:spcAft>
                <a:spcPts val="0"/>
              </a:spcAft>
              <a:buNone/>
              <a:defRPr sz="4800"/>
            </a:lvl1pPr>
            <a:lvl2pPr lvl="1" rtl="0" algn="ctr">
              <a:spcBef>
                <a:spcPts val="2100"/>
              </a:spcBef>
              <a:spcAft>
                <a:spcPts val="0"/>
              </a:spcAft>
              <a:buNone/>
              <a:defRPr sz="4800"/>
            </a:lvl2pPr>
            <a:lvl3pPr lvl="2" rtl="0" algn="ctr">
              <a:spcBef>
                <a:spcPts val="2100"/>
              </a:spcBef>
              <a:spcAft>
                <a:spcPts val="0"/>
              </a:spcAft>
              <a:buNone/>
              <a:defRPr sz="4800"/>
            </a:lvl3pPr>
            <a:lvl4pPr lvl="3" rtl="0" algn="ctr">
              <a:spcBef>
                <a:spcPts val="2100"/>
              </a:spcBef>
              <a:spcAft>
                <a:spcPts val="0"/>
              </a:spcAft>
              <a:buNone/>
              <a:defRPr sz="4800"/>
            </a:lvl4pPr>
            <a:lvl5pPr lvl="4" rtl="0" algn="ctr">
              <a:spcBef>
                <a:spcPts val="2100"/>
              </a:spcBef>
              <a:spcAft>
                <a:spcPts val="0"/>
              </a:spcAft>
              <a:buNone/>
              <a:defRPr sz="4800"/>
            </a:lvl5pPr>
            <a:lvl6pPr lvl="5" rtl="0" algn="ctr">
              <a:spcBef>
                <a:spcPts val="2100"/>
              </a:spcBef>
              <a:spcAft>
                <a:spcPts val="0"/>
              </a:spcAft>
              <a:buNone/>
              <a:defRPr sz="4800"/>
            </a:lvl6pPr>
            <a:lvl7pPr lvl="6" rtl="0" algn="ctr">
              <a:spcBef>
                <a:spcPts val="2100"/>
              </a:spcBef>
              <a:spcAft>
                <a:spcPts val="0"/>
              </a:spcAft>
              <a:buNone/>
              <a:defRPr sz="4800"/>
            </a:lvl7pPr>
            <a:lvl8pPr lvl="7" rtl="0" algn="ctr">
              <a:spcBef>
                <a:spcPts val="2100"/>
              </a:spcBef>
              <a:spcAft>
                <a:spcPts val="0"/>
              </a:spcAft>
              <a:buNone/>
              <a:defRPr sz="4800"/>
            </a:lvl8pPr>
            <a:lvl9pPr lvl="8" rtl="0" algn="ctr">
              <a:spcBef>
                <a:spcPts val="2100"/>
              </a:spcBef>
              <a:spcAft>
                <a:spcPts val="0"/>
              </a:spcAft>
              <a:buNone/>
              <a:defRPr sz="4800"/>
            </a:lvl9pPr>
          </a:lstStyle>
          <a:p/>
        </p:txBody>
      </p:sp>
      <p:sp>
        <p:nvSpPr>
          <p:cNvPr id="213" name="Google Shape;213;p16"/>
          <p:cNvSpPr txBox="1"/>
          <p:nvPr>
            <p:ph idx="3" type="subTitle"/>
          </p:nvPr>
        </p:nvSpPr>
        <p:spPr>
          <a:xfrm>
            <a:off x="12884333" y="8471733"/>
            <a:ext cx="3635100" cy="1212000"/>
          </a:xfrm>
          <a:prstGeom prst="rect">
            <a:avLst/>
          </a:prstGeom>
        </p:spPr>
        <p:txBody>
          <a:bodyPr anchorCtr="0" anchor="ctr" bIns="91400" lIns="182875" spcFirstLastPara="1" rIns="182875" wrap="square" tIns="91400">
            <a:noAutofit/>
          </a:bodyPr>
          <a:lstStyle>
            <a:lvl1pPr lvl="0" rtl="0" algn="ctr">
              <a:spcBef>
                <a:spcPts val="2100"/>
              </a:spcBef>
              <a:spcAft>
                <a:spcPts val="0"/>
              </a:spcAft>
              <a:buNone/>
              <a:defRPr sz="4800"/>
            </a:lvl1pPr>
            <a:lvl2pPr lvl="1" rtl="0" algn="ctr">
              <a:spcBef>
                <a:spcPts val="2100"/>
              </a:spcBef>
              <a:spcAft>
                <a:spcPts val="0"/>
              </a:spcAft>
              <a:buNone/>
              <a:defRPr sz="4800"/>
            </a:lvl2pPr>
            <a:lvl3pPr lvl="2" rtl="0" algn="ctr">
              <a:spcBef>
                <a:spcPts val="2100"/>
              </a:spcBef>
              <a:spcAft>
                <a:spcPts val="0"/>
              </a:spcAft>
              <a:buNone/>
              <a:defRPr sz="4800"/>
            </a:lvl3pPr>
            <a:lvl4pPr lvl="3" rtl="0" algn="ctr">
              <a:spcBef>
                <a:spcPts val="2100"/>
              </a:spcBef>
              <a:spcAft>
                <a:spcPts val="0"/>
              </a:spcAft>
              <a:buNone/>
              <a:defRPr sz="4800"/>
            </a:lvl4pPr>
            <a:lvl5pPr lvl="4" rtl="0" algn="ctr">
              <a:spcBef>
                <a:spcPts val="2100"/>
              </a:spcBef>
              <a:spcAft>
                <a:spcPts val="0"/>
              </a:spcAft>
              <a:buNone/>
              <a:defRPr sz="4800"/>
            </a:lvl5pPr>
            <a:lvl6pPr lvl="5" rtl="0" algn="ctr">
              <a:spcBef>
                <a:spcPts val="2100"/>
              </a:spcBef>
              <a:spcAft>
                <a:spcPts val="0"/>
              </a:spcAft>
              <a:buNone/>
              <a:defRPr sz="4800"/>
            </a:lvl6pPr>
            <a:lvl7pPr lvl="6" rtl="0" algn="ctr">
              <a:spcBef>
                <a:spcPts val="2100"/>
              </a:spcBef>
              <a:spcAft>
                <a:spcPts val="0"/>
              </a:spcAft>
              <a:buNone/>
              <a:defRPr sz="4800"/>
            </a:lvl7pPr>
            <a:lvl8pPr lvl="7" rtl="0" algn="ctr">
              <a:spcBef>
                <a:spcPts val="2100"/>
              </a:spcBef>
              <a:spcAft>
                <a:spcPts val="0"/>
              </a:spcAft>
              <a:buNone/>
              <a:defRPr sz="4800"/>
            </a:lvl8pPr>
            <a:lvl9pPr lvl="8" rtl="0" algn="ctr">
              <a:spcBef>
                <a:spcPts val="2100"/>
              </a:spcBef>
              <a:spcAft>
                <a:spcPts val="0"/>
              </a:spcAft>
              <a:buNone/>
              <a:defRPr sz="4800"/>
            </a:lvl9pPr>
          </a:lstStyle>
          <a:p/>
        </p:txBody>
      </p:sp>
      <p:sp>
        <p:nvSpPr>
          <p:cNvPr id="214" name="Google Shape;214;p16"/>
          <p:cNvSpPr txBox="1"/>
          <p:nvPr>
            <p:ph idx="4" type="subTitle"/>
          </p:nvPr>
        </p:nvSpPr>
        <p:spPr>
          <a:xfrm>
            <a:off x="17947200" y="8471733"/>
            <a:ext cx="3635100" cy="1212000"/>
          </a:xfrm>
          <a:prstGeom prst="rect">
            <a:avLst/>
          </a:prstGeom>
        </p:spPr>
        <p:txBody>
          <a:bodyPr anchorCtr="0" anchor="ctr" bIns="91400" lIns="182875" spcFirstLastPara="1" rIns="182875" wrap="square" tIns="91400">
            <a:noAutofit/>
          </a:bodyPr>
          <a:lstStyle>
            <a:lvl1pPr lvl="0" rtl="0" algn="ctr">
              <a:spcBef>
                <a:spcPts val="2100"/>
              </a:spcBef>
              <a:spcAft>
                <a:spcPts val="0"/>
              </a:spcAft>
              <a:buNone/>
              <a:defRPr sz="4800"/>
            </a:lvl1pPr>
            <a:lvl2pPr lvl="1" rtl="0" algn="ctr">
              <a:spcBef>
                <a:spcPts val="2100"/>
              </a:spcBef>
              <a:spcAft>
                <a:spcPts val="0"/>
              </a:spcAft>
              <a:buNone/>
              <a:defRPr sz="4800"/>
            </a:lvl2pPr>
            <a:lvl3pPr lvl="2" rtl="0" algn="ctr">
              <a:spcBef>
                <a:spcPts val="2100"/>
              </a:spcBef>
              <a:spcAft>
                <a:spcPts val="0"/>
              </a:spcAft>
              <a:buNone/>
              <a:defRPr sz="4800"/>
            </a:lvl3pPr>
            <a:lvl4pPr lvl="3" rtl="0" algn="ctr">
              <a:spcBef>
                <a:spcPts val="2100"/>
              </a:spcBef>
              <a:spcAft>
                <a:spcPts val="0"/>
              </a:spcAft>
              <a:buNone/>
              <a:defRPr sz="4800"/>
            </a:lvl4pPr>
            <a:lvl5pPr lvl="4" rtl="0" algn="ctr">
              <a:spcBef>
                <a:spcPts val="2100"/>
              </a:spcBef>
              <a:spcAft>
                <a:spcPts val="0"/>
              </a:spcAft>
              <a:buNone/>
              <a:defRPr sz="4800"/>
            </a:lvl5pPr>
            <a:lvl6pPr lvl="5" rtl="0" algn="ctr">
              <a:spcBef>
                <a:spcPts val="2100"/>
              </a:spcBef>
              <a:spcAft>
                <a:spcPts val="0"/>
              </a:spcAft>
              <a:buNone/>
              <a:defRPr sz="4800"/>
            </a:lvl6pPr>
            <a:lvl7pPr lvl="6" rtl="0" algn="ctr">
              <a:spcBef>
                <a:spcPts val="2100"/>
              </a:spcBef>
              <a:spcAft>
                <a:spcPts val="0"/>
              </a:spcAft>
              <a:buNone/>
              <a:defRPr sz="4800"/>
            </a:lvl7pPr>
            <a:lvl8pPr lvl="7" rtl="0" algn="ctr">
              <a:spcBef>
                <a:spcPts val="2100"/>
              </a:spcBef>
              <a:spcAft>
                <a:spcPts val="0"/>
              </a:spcAft>
              <a:buNone/>
              <a:defRPr sz="4800"/>
            </a:lvl8pPr>
            <a:lvl9pPr lvl="8" rtl="0" algn="ctr">
              <a:spcBef>
                <a:spcPts val="2100"/>
              </a:spcBef>
              <a:spcAft>
                <a:spcPts val="0"/>
              </a:spcAft>
              <a:buNone/>
              <a:defRPr sz="4800"/>
            </a:lvl9pPr>
          </a:lstStyle>
          <a:p/>
        </p:txBody>
      </p:sp>
      <p:sp>
        <p:nvSpPr>
          <p:cNvPr id="215" name="Google Shape;215;p16"/>
          <p:cNvSpPr txBox="1"/>
          <p:nvPr>
            <p:ph type="title"/>
          </p:nvPr>
        </p:nvSpPr>
        <p:spPr>
          <a:xfrm>
            <a:off x="1755883" y="1395317"/>
            <a:ext cx="23456700" cy="1580700"/>
          </a:xfrm>
          <a:prstGeom prst="rect">
            <a:avLst/>
          </a:prstGeom>
          <a:noFill/>
          <a:ln>
            <a:noFill/>
          </a:ln>
        </p:spPr>
        <p:txBody>
          <a:bodyPr anchorCtr="0" anchor="ctr" bIns="91400" lIns="182875" spcFirstLastPara="1" rIns="182875" wrap="square" tIns="91400">
            <a:noAutofit/>
          </a:bodyPr>
          <a:lstStyle>
            <a:lvl1pPr lvl="0" marR="0" rtl="0" algn="l">
              <a:lnSpc>
                <a:spcPct val="90000"/>
              </a:lnSpc>
              <a:spcBef>
                <a:spcPts val="0"/>
              </a:spcBef>
              <a:spcAft>
                <a:spcPts val="0"/>
              </a:spcAft>
              <a:buClr>
                <a:schemeClr val="dk1"/>
              </a:buClr>
              <a:buSzPts val="8000"/>
              <a:buNone/>
              <a:defRPr i="0" u="none" cap="none" strike="noStrike">
                <a:solidFill>
                  <a:schemeClr val="dk1"/>
                </a:solidFill>
              </a:defRPr>
            </a:lvl1pPr>
            <a:lvl2pPr lvl="1" rtl="0">
              <a:spcBef>
                <a:spcPts val="0"/>
              </a:spcBef>
              <a:spcAft>
                <a:spcPts val="0"/>
              </a:spcAft>
              <a:buSzPts val="2900"/>
              <a:buFont typeface="Muli"/>
              <a:buNone/>
              <a:defRPr sz="3700">
                <a:latin typeface="Muli"/>
                <a:ea typeface="Muli"/>
                <a:cs typeface="Muli"/>
                <a:sym typeface="Muli"/>
              </a:defRPr>
            </a:lvl2pPr>
            <a:lvl3pPr lvl="2" rtl="0">
              <a:spcBef>
                <a:spcPts val="0"/>
              </a:spcBef>
              <a:spcAft>
                <a:spcPts val="0"/>
              </a:spcAft>
              <a:buSzPts val="2900"/>
              <a:buFont typeface="Muli"/>
              <a:buNone/>
              <a:defRPr sz="3700">
                <a:latin typeface="Muli"/>
                <a:ea typeface="Muli"/>
                <a:cs typeface="Muli"/>
                <a:sym typeface="Muli"/>
              </a:defRPr>
            </a:lvl3pPr>
            <a:lvl4pPr lvl="3" rtl="0">
              <a:spcBef>
                <a:spcPts val="0"/>
              </a:spcBef>
              <a:spcAft>
                <a:spcPts val="0"/>
              </a:spcAft>
              <a:buSzPts val="2900"/>
              <a:buFont typeface="Muli"/>
              <a:buNone/>
              <a:defRPr sz="3700">
                <a:latin typeface="Muli"/>
                <a:ea typeface="Muli"/>
                <a:cs typeface="Muli"/>
                <a:sym typeface="Muli"/>
              </a:defRPr>
            </a:lvl4pPr>
            <a:lvl5pPr lvl="4" rtl="0">
              <a:spcBef>
                <a:spcPts val="0"/>
              </a:spcBef>
              <a:spcAft>
                <a:spcPts val="0"/>
              </a:spcAft>
              <a:buSzPts val="2900"/>
              <a:buFont typeface="Muli"/>
              <a:buNone/>
              <a:defRPr sz="3700">
                <a:latin typeface="Muli"/>
                <a:ea typeface="Muli"/>
                <a:cs typeface="Muli"/>
                <a:sym typeface="Muli"/>
              </a:defRPr>
            </a:lvl5pPr>
            <a:lvl6pPr lvl="5" rtl="0">
              <a:spcBef>
                <a:spcPts val="0"/>
              </a:spcBef>
              <a:spcAft>
                <a:spcPts val="0"/>
              </a:spcAft>
              <a:buSzPts val="2900"/>
              <a:buFont typeface="Muli"/>
              <a:buNone/>
              <a:defRPr sz="3700">
                <a:latin typeface="Muli"/>
                <a:ea typeface="Muli"/>
                <a:cs typeface="Muli"/>
                <a:sym typeface="Muli"/>
              </a:defRPr>
            </a:lvl6pPr>
            <a:lvl7pPr lvl="6" rtl="0">
              <a:spcBef>
                <a:spcPts val="0"/>
              </a:spcBef>
              <a:spcAft>
                <a:spcPts val="0"/>
              </a:spcAft>
              <a:buSzPts val="2900"/>
              <a:buFont typeface="Muli"/>
              <a:buNone/>
              <a:defRPr sz="3700">
                <a:latin typeface="Muli"/>
                <a:ea typeface="Muli"/>
                <a:cs typeface="Muli"/>
                <a:sym typeface="Muli"/>
              </a:defRPr>
            </a:lvl7pPr>
            <a:lvl8pPr lvl="7" rtl="0">
              <a:spcBef>
                <a:spcPts val="0"/>
              </a:spcBef>
              <a:spcAft>
                <a:spcPts val="0"/>
              </a:spcAft>
              <a:buSzPts val="2900"/>
              <a:buFont typeface="Muli"/>
              <a:buNone/>
              <a:defRPr sz="3700">
                <a:latin typeface="Muli"/>
                <a:ea typeface="Muli"/>
                <a:cs typeface="Muli"/>
                <a:sym typeface="Muli"/>
              </a:defRPr>
            </a:lvl8pPr>
            <a:lvl9pPr lvl="8" rtl="0">
              <a:spcBef>
                <a:spcPts val="0"/>
              </a:spcBef>
              <a:spcAft>
                <a:spcPts val="0"/>
              </a:spcAft>
              <a:buSzPts val="2900"/>
              <a:buFont typeface="Muli"/>
              <a:buNone/>
              <a:defRPr sz="3700">
                <a:latin typeface="Muli"/>
                <a:ea typeface="Muli"/>
                <a:cs typeface="Muli"/>
                <a:sym typeface="Muli"/>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Overlay Slide 2">
  <p:cSld name="CUSTOM_1_1">
    <p:spTree>
      <p:nvGrpSpPr>
        <p:cNvPr id="216" name="Shape 216"/>
        <p:cNvGrpSpPr/>
        <p:nvPr/>
      </p:nvGrpSpPr>
      <p:grpSpPr>
        <a:xfrm>
          <a:off x="0" y="0"/>
          <a:ext cx="0" cy="0"/>
          <a:chOff x="0" y="0"/>
          <a:chExt cx="0" cy="0"/>
        </a:xfrm>
      </p:grpSpPr>
      <p:pic>
        <p:nvPicPr>
          <p:cNvPr id="217" name="Google Shape;217;p17"/>
          <p:cNvPicPr preferRelativeResize="0"/>
          <p:nvPr/>
        </p:nvPicPr>
        <p:blipFill rotWithShape="1">
          <a:blip r:embed="rId2">
            <a:alphaModFix/>
          </a:blip>
          <a:srcRect b="4995" l="0" r="0" t="10616"/>
          <a:stretch/>
        </p:blipFill>
        <p:spPr>
          <a:xfrm>
            <a:off x="0" y="67"/>
            <a:ext cx="24383996" cy="13715995"/>
          </a:xfrm>
          <a:prstGeom prst="rect">
            <a:avLst/>
          </a:prstGeom>
          <a:noFill/>
          <a:ln>
            <a:noFill/>
          </a:ln>
        </p:spPr>
      </p:pic>
      <p:sp>
        <p:nvSpPr>
          <p:cNvPr id="218" name="Google Shape;218;p17"/>
          <p:cNvSpPr/>
          <p:nvPr/>
        </p:nvSpPr>
        <p:spPr>
          <a:xfrm>
            <a:off x="9839400" y="2223600"/>
            <a:ext cx="12977700" cy="96063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19" name="Google Shape;219;p17"/>
          <p:cNvSpPr txBox="1"/>
          <p:nvPr>
            <p:ph type="ctrTitle"/>
          </p:nvPr>
        </p:nvSpPr>
        <p:spPr>
          <a:xfrm>
            <a:off x="10650467" y="2716267"/>
            <a:ext cx="11314500" cy="3002400"/>
          </a:xfrm>
          <a:prstGeom prst="rect">
            <a:avLst/>
          </a:prstGeom>
          <a:noFill/>
          <a:ln>
            <a:noFill/>
          </a:ln>
        </p:spPr>
        <p:txBody>
          <a:bodyPr anchorCtr="0" anchor="ctr" bIns="91400" lIns="182875" spcFirstLastPara="1" rIns="182875" wrap="square" tIns="91400">
            <a:noAutofit/>
          </a:bodyPr>
          <a:lstStyle>
            <a:lvl1pPr lvl="0" marR="0" rtl="0">
              <a:lnSpc>
                <a:spcPct val="90000"/>
              </a:lnSpc>
              <a:spcBef>
                <a:spcPts val="0"/>
              </a:spcBef>
              <a:spcAft>
                <a:spcPts val="0"/>
              </a:spcAft>
              <a:buSzPts val="8000"/>
              <a:buFont typeface="Muli Light"/>
              <a:buNone/>
              <a:defRPr i="0" u="none" cap="none" strike="noStrike">
                <a:latin typeface="Muli Light"/>
                <a:ea typeface="Muli Light"/>
                <a:cs typeface="Muli Light"/>
                <a:sym typeface="Muli Light"/>
              </a:defRPr>
            </a:lvl1pPr>
            <a:lvl2pPr lvl="1" rtl="0">
              <a:spcBef>
                <a:spcPts val="0"/>
              </a:spcBef>
              <a:spcAft>
                <a:spcPts val="0"/>
              </a:spcAft>
              <a:buClr>
                <a:schemeClr val="dk1"/>
              </a:buClr>
              <a:buSzPts val="9600"/>
              <a:buNone/>
              <a:defRPr sz="9600">
                <a:solidFill>
                  <a:schemeClr val="dk1"/>
                </a:solidFill>
              </a:defRPr>
            </a:lvl2pPr>
            <a:lvl3pPr lvl="2" rtl="0">
              <a:spcBef>
                <a:spcPts val="0"/>
              </a:spcBef>
              <a:spcAft>
                <a:spcPts val="0"/>
              </a:spcAft>
              <a:buClr>
                <a:schemeClr val="dk1"/>
              </a:buClr>
              <a:buSzPts val="9600"/>
              <a:buNone/>
              <a:defRPr sz="9600">
                <a:solidFill>
                  <a:schemeClr val="dk1"/>
                </a:solidFill>
              </a:defRPr>
            </a:lvl3pPr>
            <a:lvl4pPr lvl="3" rtl="0">
              <a:spcBef>
                <a:spcPts val="0"/>
              </a:spcBef>
              <a:spcAft>
                <a:spcPts val="0"/>
              </a:spcAft>
              <a:buClr>
                <a:schemeClr val="dk1"/>
              </a:buClr>
              <a:buSzPts val="9600"/>
              <a:buNone/>
              <a:defRPr sz="9600">
                <a:solidFill>
                  <a:schemeClr val="dk1"/>
                </a:solidFill>
              </a:defRPr>
            </a:lvl4pPr>
            <a:lvl5pPr lvl="4" rtl="0">
              <a:spcBef>
                <a:spcPts val="0"/>
              </a:spcBef>
              <a:spcAft>
                <a:spcPts val="0"/>
              </a:spcAft>
              <a:buClr>
                <a:schemeClr val="dk1"/>
              </a:buClr>
              <a:buSzPts val="9600"/>
              <a:buNone/>
              <a:defRPr sz="9600">
                <a:solidFill>
                  <a:schemeClr val="dk1"/>
                </a:solidFill>
              </a:defRPr>
            </a:lvl5pPr>
            <a:lvl6pPr lvl="5" rtl="0">
              <a:spcBef>
                <a:spcPts val="0"/>
              </a:spcBef>
              <a:spcAft>
                <a:spcPts val="0"/>
              </a:spcAft>
              <a:buClr>
                <a:schemeClr val="dk1"/>
              </a:buClr>
              <a:buSzPts val="9600"/>
              <a:buNone/>
              <a:defRPr sz="9600">
                <a:solidFill>
                  <a:schemeClr val="dk1"/>
                </a:solidFill>
              </a:defRPr>
            </a:lvl6pPr>
            <a:lvl7pPr lvl="6" rtl="0">
              <a:spcBef>
                <a:spcPts val="0"/>
              </a:spcBef>
              <a:spcAft>
                <a:spcPts val="0"/>
              </a:spcAft>
              <a:buClr>
                <a:schemeClr val="dk1"/>
              </a:buClr>
              <a:buSzPts val="9600"/>
              <a:buNone/>
              <a:defRPr sz="9600">
                <a:solidFill>
                  <a:schemeClr val="dk1"/>
                </a:solidFill>
              </a:defRPr>
            </a:lvl7pPr>
            <a:lvl8pPr lvl="7" rtl="0">
              <a:spcBef>
                <a:spcPts val="0"/>
              </a:spcBef>
              <a:spcAft>
                <a:spcPts val="0"/>
              </a:spcAft>
              <a:buClr>
                <a:schemeClr val="dk1"/>
              </a:buClr>
              <a:buSzPts val="9600"/>
              <a:buNone/>
              <a:defRPr sz="9600">
                <a:solidFill>
                  <a:schemeClr val="dk1"/>
                </a:solidFill>
              </a:defRPr>
            </a:lvl8pPr>
            <a:lvl9pPr lvl="8" rtl="0">
              <a:spcBef>
                <a:spcPts val="0"/>
              </a:spcBef>
              <a:spcAft>
                <a:spcPts val="0"/>
              </a:spcAft>
              <a:buClr>
                <a:schemeClr val="dk1"/>
              </a:buClr>
              <a:buSzPts val="9600"/>
              <a:buNone/>
              <a:defRPr sz="9600">
                <a:solidFill>
                  <a:schemeClr val="dk1"/>
                </a:solidFill>
              </a:defRPr>
            </a:lvl9pPr>
          </a:lstStyle>
          <a:p/>
        </p:txBody>
      </p:sp>
      <p:sp>
        <p:nvSpPr>
          <p:cNvPr id="220" name="Google Shape;220;p17"/>
          <p:cNvSpPr txBox="1"/>
          <p:nvPr>
            <p:ph idx="1" type="subTitle"/>
          </p:nvPr>
        </p:nvSpPr>
        <p:spPr>
          <a:xfrm>
            <a:off x="10650467" y="5718667"/>
            <a:ext cx="11314500" cy="5259300"/>
          </a:xfrm>
          <a:prstGeom prst="rect">
            <a:avLst/>
          </a:prstGeom>
          <a:noFill/>
          <a:ln>
            <a:noFill/>
          </a:ln>
        </p:spPr>
        <p:txBody>
          <a:bodyPr anchorCtr="0" anchor="t" bIns="91400" lIns="182875" spcFirstLastPara="1" rIns="182875" wrap="square" tIns="91400">
            <a:noAutofit/>
          </a:bodyPr>
          <a:lstStyle>
            <a:lvl1pPr lvl="0" marR="0" rtl="0">
              <a:lnSpc>
                <a:spcPct val="90000"/>
              </a:lnSpc>
              <a:spcBef>
                <a:spcPts val="2100"/>
              </a:spcBef>
              <a:spcAft>
                <a:spcPts val="0"/>
              </a:spcAft>
              <a:buSzPts val="4800"/>
              <a:buNone/>
              <a:defRPr i="0" sz="4800" u="none" cap="none" strike="noStrike"/>
            </a:lvl1pPr>
            <a:lvl2pPr lvl="1" marR="0" rtl="0" algn="ctr">
              <a:lnSpc>
                <a:spcPct val="90000"/>
              </a:lnSpc>
              <a:spcBef>
                <a:spcPts val="1100"/>
              </a:spcBef>
              <a:spcAft>
                <a:spcPts val="0"/>
              </a:spcAft>
              <a:buSzPts val="4000"/>
              <a:buNone/>
              <a:defRPr i="0" sz="4000" u="none" cap="none" strike="noStrike"/>
            </a:lvl2pPr>
            <a:lvl3pPr lvl="2" marR="0" rtl="0" algn="ctr">
              <a:lnSpc>
                <a:spcPct val="90000"/>
              </a:lnSpc>
              <a:spcBef>
                <a:spcPts val="1100"/>
              </a:spcBef>
              <a:spcAft>
                <a:spcPts val="0"/>
              </a:spcAft>
              <a:buSzPts val="3700"/>
              <a:buNone/>
              <a:defRPr i="0" sz="3700" u="none" cap="none" strike="noStrike"/>
            </a:lvl3pPr>
            <a:lvl4pPr lvl="3" marR="0" rtl="0" algn="ctr">
              <a:lnSpc>
                <a:spcPct val="90000"/>
              </a:lnSpc>
              <a:spcBef>
                <a:spcPts val="1100"/>
              </a:spcBef>
              <a:spcAft>
                <a:spcPts val="0"/>
              </a:spcAft>
              <a:buSzPts val="3200"/>
              <a:buNone/>
              <a:defRPr i="0" sz="3200" u="none" cap="none" strike="noStrike"/>
            </a:lvl4pPr>
            <a:lvl5pPr lvl="4" marR="0" rtl="0" algn="ctr">
              <a:lnSpc>
                <a:spcPct val="90000"/>
              </a:lnSpc>
              <a:spcBef>
                <a:spcPts val="1100"/>
              </a:spcBef>
              <a:spcAft>
                <a:spcPts val="0"/>
              </a:spcAft>
              <a:buSzPts val="3200"/>
              <a:buNone/>
              <a:defRPr i="0" sz="3200" u="none" cap="none" strike="noStrike"/>
            </a:lvl5pPr>
            <a:lvl6pPr lvl="5" marR="0" rtl="0" algn="ctr">
              <a:lnSpc>
                <a:spcPct val="90000"/>
              </a:lnSpc>
              <a:spcBef>
                <a:spcPts val="1100"/>
              </a:spcBef>
              <a:spcAft>
                <a:spcPts val="0"/>
              </a:spcAft>
              <a:buSzPts val="3200"/>
              <a:buNone/>
              <a:defRPr i="0" sz="3200" u="none" cap="none" strike="noStrike"/>
            </a:lvl6pPr>
            <a:lvl7pPr lvl="6" marR="0" rtl="0" algn="ctr">
              <a:lnSpc>
                <a:spcPct val="90000"/>
              </a:lnSpc>
              <a:spcBef>
                <a:spcPts val="1100"/>
              </a:spcBef>
              <a:spcAft>
                <a:spcPts val="0"/>
              </a:spcAft>
              <a:buSzPts val="3200"/>
              <a:buNone/>
              <a:defRPr i="0" sz="3200" u="none" cap="none" strike="noStrike"/>
            </a:lvl7pPr>
            <a:lvl8pPr lvl="7" marR="0" rtl="0" algn="ctr">
              <a:lnSpc>
                <a:spcPct val="90000"/>
              </a:lnSpc>
              <a:spcBef>
                <a:spcPts val="1100"/>
              </a:spcBef>
              <a:spcAft>
                <a:spcPts val="0"/>
              </a:spcAft>
              <a:buSzPts val="3200"/>
              <a:buNone/>
              <a:defRPr i="0" sz="3200" u="none" cap="none" strike="noStrike"/>
            </a:lvl8pPr>
            <a:lvl9pPr lvl="8" marR="0" rtl="0" algn="ctr">
              <a:lnSpc>
                <a:spcPct val="90000"/>
              </a:lnSpc>
              <a:spcBef>
                <a:spcPts val="1100"/>
              </a:spcBef>
              <a:spcAft>
                <a:spcPts val="0"/>
              </a:spcAft>
              <a:buSzPts val="3200"/>
              <a:buNone/>
              <a:defRPr i="0" sz="3200" u="none" cap="none" strike="noStrike"/>
            </a:lvl9pPr>
          </a:lstStyle>
          <a:p/>
        </p:txBody>
      </p:sp>
      <p:pic>
        <p:nvPicPr>
          <p:cNvPr id="221" name="Google Shape;221;p17"/>
          <p:cNvPicPr preferRelativeResize="0"/>
          <p:nvPr/>
        </p:nvPicPr>
        <p:blipFill rotWithShape="1">
          <a:blip r:embed="rId3">
            <a:alphaModFix/>
          </a:blip>
          <a:srcRect b="32451" l="12109" r="10515" t="34265"/>
          <a:stretch/>
        </p:blipFill>
        <p:spPr>
          <a:xfrm>
            <a:off x="476333" y="12971200"/>
            <a:ext cx="1983529" cy="37533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Overlay Slide 1 1">
  <p:cSld name="CUSTOM_1_2">
    <p:spTree>
      <p:nvGrpSpPr>
        <p:cNvPr id="222" name="Shape 222"/>
        <p:cNvGrpSpPr/>
        <p:nvPr/>
      </p:nvGrpSpPr>
      <p:grpSpPr>
        <a:xfrm>
          <a:off x="0" y="0"/>
          <a:ext cx="0" cy="0"/>
          <a:chOff x="0" y="0"/>
          <a:chExt cx="0" cy="0"/>
        </a:xfrm>
      </p:grpSpPr>
      <p:pic>
        <p:nvPicPr>
          <p:cNvPr id="223" name="Google Shape;223;p18"/>
          <p:cNvPicPr preferRelativeResize="0"/>
          <p:nvPr/>
        </p:nvPicPr>
        <p:blipFill rotWithShape="1">
          <a:blip r:embed="rId2">
            <a:alphaModFix/>
          </a:blip>
          <a:srcRect b="15604" l="0" r="0" t="0"/>
          <a:stretch/>
        </p:blipFill>
        <p:spPr>
          <a:xfrm>
            <a:off x="0" y="0"/>
            <a:ext cx="24383996" cy="13715995"/>
          </a:xfrm>
          <a:prstGeom prst="rect">
            <a:avLst/>
          </a:prstGeom>
          <a:noFill/>
          <a:ln>
            <a:noFill/>
          </a:ln>
        </p:spPr>
      </p:pic>
      <p:sp>
        <p:nvSpPr>
          <p:cNvPr id="224" name="Google Shape;224;p18"/>
          <p:cNvSpPr/>
          <p:nvPr/>
        </p:nvSpPr>
        <p:spPr>
          <a:xfrm>
            <a:off x="944800" y="2223600"/>
            <a:ext cx="12977700" cy="96063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25" name="Google Shape;225;p18"/>
          <p:cNvSpPr txBox="1"/>
          <p:nvPr>
            <p:ph type="ctrTitle"/>
          </p:nvPr>
        </p:nvSpPr>
        <p:spPr>
          <a:xfrm>
            <a:off x="1755867" y="2716267"/>
            <a:ext cx="11314500" cy="3002400"/>
          </a:xfrm>
          <a:prstGeom prst="rect">
            <a:avLst/>
          </a:prstGeom>
          <a:noFill/>
          <a:ln>
            <a:noFill/>
          </a:ln>
        </p:spPr>
        <p:txBody>
          <a:bodyPr anchorCtr="0" anchor="ctr" bIns="91400" lIns="182875" spcFirstLastPara="1" rIns="182875" wrap="square" tIns="91400">
            <a:noAutofit/>
          </a:bodyPr>
          <a:lstStyle>
            <a:lvl1pPr lvl="0" marR="0" rtl="0">
              <a:lnSpc>
                <a:spcPct val="90000"/>
              </a:lnSpc>
              <a:spcBef>
                <a:spcPts val="0"/>
              </a:spcBef>
              <a:spcAft>
                <a:spcPts val="0"/>
              </a:spcAft>
              <a:buSzPts val="8000"/>
              <a:buFont typeface="Muli Light"/>
              <a:buNone/>
              <a:defRPr i="0" u="none" cap="none" strike="noStrike">
                <a:latin typeface="Muli Light"/>
                <a:ea typeface="Muli Light"/>
                <a:cs typeface="Muli Light"/>
                <a:sym typeface="Muli Light"/>
              </a:defRPr>
            </a:lvl1pPr>
            <a:lvl2pPr lvl="1" rtl="0">
              <a:spcBef>
                <a:spcPts val="0"/>
              </a:spcBef>
              <a:spcAft>
                <a:spcPts val="0"/>
              </a:spcAft>
              <a:buClr>
                <a:schemeClr val="dk1"/>
              </a:buClr>
              <a:buSzPts val="9600"/>
              <a:buNone/>
              <a:defRPr sz="9600">
                <a:solidFill>
                  <a:schemeClr val="dk1"/>
                </a:solidFill>
              </a:defRPr>
            </a:lvl2pPr>
            <a:lvl3pPr lvl="2" rtl="0">
              <a:spcBef>
                <a:spcPts val="0"/>
              </a:spcBef>
              <a:spcAft>
                <a:spcPts val="0"/>
              </a:spcAft>
              <a:buClr>
                <a:schemeClr val="dk1"/>
              </a:buClr>
              <a:buSzPts val="9600"/>
              <a:buNone/>
              <a:defRPr sz="9600">
                <a:solidFill>
                  <a:schemeClr val="dk1"/>
                </a:solidFill>
              </a:defRPr>
            </a:lvl3pPr>
            <a:lvl4pPr lvl="3" rtl="0">
              <a:spcBef>
                <a:spcPts val="0"/>
              </a:spcBef>
              <a:spcAft>
                <a:spcPts val="0"/>
              </a:spcAft>
              <a:buClr>
                <a:schemeClr val="dk1"/>
              </a:buClr>
              <a:buSzPts val="9600"/>
              <a:buNone/>
              <a:defRPr sz="9600">
                <a:solidFill>
                  <a:schemeClr val="dk1"/>
                </a:solidFill>
              </a:defRPr>
            </a:lvl4pPr>
            <a:lvl5pPr lvl="4" rtl="0">
              <a:spcBef>
                <a:spcPts val="0"/>
              </a:spcBef>
              <a:spcAft>
                <a:spcPts val="0"/>
              </a:spcAft>
              <a:buClr>
                <a:schemeClr val="dk1"/>
              </a:buClr>
              <a:buSzPts val="9600"/>
              <a:buNone/>
              <a:defRPr sz="9600">
                <a:solidFill>
                  <a:schemeClr val="dk1"/>
                </a:solidFill>
              </a:defRPr>
            </a:lvl5pPr>
            <a:lvl6pPr lvl="5" rtl="0">
              <a:spcBef>
                <a:spcPts val="0"/>
              </a:spcBef>
              <a:spcAft>
                <a:spcPts val="0"/>
              </a:spcAft>
              <a:buClr>
                <a:schemeClr val="dk1"/>
              </a:buClr>
              <a:buSzPts val="9600"/>
              <a:buNone/>
              <a:defRPr sz="9600">
                <a:solidFill>
                  <a:schemeClr val="dk1"/>
                </a:solidFill>
              </a:defRPr>
            </a:lvl6pPr>
            <a:lvl7pPr lvl="6" rtl="0">
              <a:spcBef>
                <a:spcPts val="0"/>
              </a:spcBef>
              <a:spcAft>
                <a:spcPts val="0"/>
              </a:spcAft>
              <a:buClr>
                <a:schemeClr val="dk1"/>
              </a:buClr>
              <a:buSzPts val="9600"/>
              <a:buNone/>
              <a:defRPr sz="9600">
                <a:solidFill>
                  <a:schemeClr val="dk1"/>
                </a:solidFill>
              </a:defRPr>
            </a:lvl7pPr>
            <a:lvl8pPr lvl="7" rtl="0">
              <a:spcBef>
                <a:spcPts val="0"/>
              </a:spcBef>
              <a:spcAft>
                <a:spcPts val="0"/>
              </a:spcAft>
              <a:buClr>
                <a:schemeClr val="dk1"/>
              </a:buClr>
              <a:buSzPts val="9600"/>
              <a:buNone/>
              <a:defRPr sz="9600">
                <a:solidFill>
                  <a:schemeClr val="dk1"/>
                </a:solidFill>
              </a:defRPr>
            </a:lvl8pPr>
            <a:lvl9pPr lvl="8" rtl="0">
              <a:spcBef>
                <a:spcPts val="0"/>
              </a:spcBef>
              <a:spcAft>
                <a:spcPts val="0"/>
              </a:spcAft>
              <a:buClr>
                <a:schemeClr val="dk1"/>
              </a:buClr>
              <a:buSzPts val="9600"/>
              <a:buNone/>
              <a:defRPr sz="9600">
                <a:solidFill>
                  <a:schemeClr val="dk1"/>
                </a:solidFill>
              </a:defRPr>
            </a:lvl9pPr>
          </a:lstStyle>
          <a:p/>
        </p:txBody>
      </p:sp>
      <p:sp>
        <p:nvSpPr>
          <p:cNvPr id="226" name="Google Shape;226;p18"/>
          <p:cNvSpPr txBox="1"/>
          <p:nvPr>
            <p:ph idx="1" type="subTitle"/>
          </p:nvPr>
        </p:nvSpPr>
        <p:spPr>
          <a:xfrm>
            <a:off x="1755867" y="5718667"/>
            <a:ext cx="11314500" cy="5259300"/>
          </a:xfrm>
          <a:prstGeom prst="rect">
            <a:avLst/>
          </a:prstGeom>
          <a:noFill/>
          <a:ln>
            <a:noFill/>
          </a:ln>
        </p:spPr>
        <p:txBody>
          <a:bodyPr anchorCtr="0" anchor="t" bIns="91400" lIns="182875" spcFirstLastPara="1" rIns="182875" wrap="square" tIns="91400">
            <a:noAutofit/>
          </a:bodyPr>
          <a:lstStyle>
            <a:lvl1pPr lvl="0" marR="0" rtl="0">
              <a:lnSpc>
                <a:spcPct val="90000"/>
              </a:lnSpc>
              <a:spcBef>
                <a:spcPts val="2100"/>
              </a:spcBef>
              <a:spcAft>
                <a:spcPts val="0"/>
              </a:spcAft>
              <a:buSzPts val="4800"/>
              <a:buNone/>
              <a:defRPr i="0" sz="4800" u="none" cap="none" strike="noStrike"/>
            </a:lvl1pPr>
            <a:lvl2pPr lvl="1" marR="0" rtl="0" algn="ctr">
              <a:lnSpc>
                <a:spcPct val="90000"/>
              </a:lnSpc>
              <a:spcBef>
                <a:spcPts val="1100"/>
              </a:spcBef>
              <a:spcAft>
                <a:spcPts val="0"/>
              </a:spcAft>
              <a:buSzPts val="4000"/>
              <a:buNone/>
              <a:defRPr i="0" sz="4000" u="none" cap="none" strike="noStrike"/>
            </a:lvl2pPr>
            <a:lvl3pPr lvl="2" marR="0" rtl="0" algn="ctr">
              <a:lnSpc>
                <a:spcPct val="90000"/>
              </a:lnSpc>
              <a:spcBef>
                <a:spcPts val="1100"/>
              </a:spcBef>
              <a:spcAft>
                <a:spcPts val="0"/>
              </a:spcAft>
              <a:buSzPts val="3700"/>
              <a:buNone/>
              <a:defRPr i="0" sz="3700" u="none" cap="none" strike="noStrike"/>
            </a:lvl3pPr>
            <a:lvl4pPr lvl="3" marR="0" rtl="0" algn="ctr">
              <a:lnSpc>
                <a:spcPct val="90000"/>
              </a:lnSpc>
              <a:spcBef>
                <a:spcPts val="1100"/>
              </a:spcBef>
              <a:spcAft>
                <a:spcPts val="0"/>
              </a:spcAft>
              <a:buSzPts val="3200"/>
              <a:buNone/>
              <a:defRPr i="0" sz="3200" u="none" cap="none" strike="noStrike"/>
            </a:lvl4pPr>
            <a:lvl5pPr lvl="4" marR="0" rtl="0" algn="ctr">
              <a:lnSpc>
                <a:spcPct val="90000"/>
              </a:lnSpc>
              <a:spcBef>
                <a:spcPts val="1100"/>
              </a:spcBef>
              <a:spcAft>
                <a:spcPts val="0"/>
              </a:spcAft>
              <a:buSzPts val="3200"/>
              <a:buNone/>
              <a:defRPr i="0" sz="3200" u="none" cap="none" strike="noStrike"/>
            </a:lvl5pPr>
            <a:lvl6pPr lvl="5" marR="0" rtl="0" algn="ctr">
              <a:lnSpc>
                <a:spcPct val="90000"/>
              </a:lnSpc>
              <a:spcBef>
                <a:spcPts val="1100"/>
              </a:spcBef>
              <a:spcAft>
                <a:spcPts val="0"/>
              </a:spcAft>
              <a:buSzPts val="3200"/>
              <a:buNone/>
              <a:defRPr i="0" sz="3200" u="none" cap="none" strike="noStrike"/>
            </a:lvl6pPr>
            <a:lvl7pPr lvl="6" marR="0" rtl="0" algn="ctr">
              <a:lnSpc>
                <a:spcPct val="90000"/>
              </a:lnSpc>
              <a:spcBef>
                <a:spcPts val="1100"/>
              </a:spcBef>
              <a:spcAft>
                <a:spcPts val="0"/>
              </a:spcAft>
              <a:buSzPts val="3200"/>
              <a:buNone/>
              <a:defRPr i="0" sz="3200" u="none" cap="none" strike="noStrike"/>
            </a:lvl7pPr>
            <a:lvl8pPr lvl="7" marR="0" rtl="0" algn="ctr">
              <a:lnSpc>
                <a:spcPct val="90000"/>
              </a:lnSpc>
              <a:spcBef>
                <a:spcPts val="1100"/>
              </a:spcBef>
              <a:spcAft>
                <a:spcPts val="0"/>
              </a:spcAft>
              <a:buSzPts val="3200"/>
              <a:buNone/>
              <a:defRPr i="0" sz="3200" u="none" cap="none" strike="noStrike"/>
            </a:lvl8pPr>
            <a:lvl9pPr lvl="8" marR="0" rtl="0" algn="ctr">
              <a:lnSpc>
                <a:spcPct val="90000"/>
              </a:lnSpc>
              <a:spcBef>
                <a:spcPts val="1100"/>
              </a:spcBef>
              <a:spcAft>
                <a:spcPts val="0"/>
              </a:spcAft>
              <a:buSzPts val="3200"/>
              <a:buNone/>
              <a:defRPr i="0" sz="3200" u="none" cap="none" strike="noStrike"/>
            </a:lvl9pPr>
          </a:lstStyle>
          <a:p/>
        </p:txBody>
      </p:sp>
      <p:pic>
        <p:nvPicPr>
          <p:cNvPr id="227" name="Google Shape;227;p18"/>
          <p:cNvPicPr preferRelativeResize="0"/>
          <p:nvPr/>
        </p:nvPicPr>
        <p:blipFill rotWithShape="1">
          <a:blip r:embed="rId3">
            <a:alphaModFix/>
          </a:blip>
          <a:srcRect b="32451" l="12109" r="10515" t="34265"/>
          <a:stretch/>
        </p:blipFill>
        <p:spPr>
          <a:xfrm>
            <a:off x="476333" y="12971200"/>
            <a:ext cx="1983529" cy="37533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Overlay Slide 2 1">
  <p:cSld name="CUSTOM_1_1_1">
    <p:spTree>
      <p:nvGrpSpPr>
        <p:cNvPr id="228" name="Shape 228"/>
        <p:cNvGrpSpPr/>
        <p:nvPr/>
      </p:nvGrpSpPr>
      <p:grpSpPr>
        <a:xfrm>
          <a:off x="0" y="0"/>
          <a:ext cx="0" cy="0"/>
          <a:chOff x="0" y="0"/>
          <a:chExt cx="0" cy="0"/>
        </a:xfrm>
      </p:grpSpPr>
      <p:pic>
        <p:nvPicPr>
          <p:cNvPr id="229" name="Google Shape;229;p19"/>
          <p:cNvPicPr preferRelativeResize="0"/>
          <p:nvPr/>
        </p:nvPicPr>
        <p:blipFill rotWithShape="1">
          <a:blip r:embed="rId2">
            <a:alphaModFix/>
          </a:blip>
          <a:srcRect b="0" l="0" r="0" t="15611"/>
          <a:stretch/>
        </p:blipFill>
        <p:spPr>
          <a:xfrm>
            <a:off x="0" y="-1"/>
            <a:ext cx="24383996" cy="13715995"/>
          </a:xfrm>
          <a:prstGeom prst="rect">
            <a:avLst/>
          </a:prstGeom>
          <a:noFill/>
          <a:ln>
            <a:noFill/>
          </a:ln>
        </p:spPr>
      </p:pic>
      <p:sp>
        <p:nvSpPr>
          <p:cNvPr id="230" name="Google Shape;230;p19"/>
          <p:cNvSpPr/>
          <p:nvPr/>
        </p:nvSpPr>
        <p:spPr>
          <a:xfrm>
            <a:off x="9839400" y="2223600"/>
            <a:ext cx="12977700" cy="96063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31" name="Google Shape;231;p19"/>
          <p:cNvSpPr txBox="1"/>
          <p:nvPr>
            <p:ph type="ctrTitle"/>
          </p:nvPr>
        </p:nvSpPr>
        <p:spPr>
          <a:xfrm>
            <a:off x="10650467" y="2716267"/>
            <a:ext cx="11314500" cy="3002400"/>
          </a:xfrm>
          <a:prstGeom prst="rect">
            <a:avLst/>
          </a:prstGeom>
          <a:noFill/>
          <a:ln>
            <a:noFill/>
          </a:ln>
        </p:spPr>
        <p:txBody>
          <a:bodyPr anchorCtr="0" anchor="ctr" bIns="91400" lIns="182875" spcFirstLastPara="1" rIns="182875" wrap="square" tIns="91400">
            <a:noAutofit/>
          </a:bodyPr>
          <a:lstStyle>
            <a:lvl1pPr lvl="0" marR="0" rtl="0">
              <a:lnSpc>
                <a:spcPct val="90000"/>
              </a:lnSpc>
              <a:spcBef>
                <a:spcPts val="0"/>
              </a:spcBef>
              <a:spcAft>
                <a:spcPts val="0"/>
              </a:spcAft>
              <a:buSzPts val="8000"/>
              <a:buFont typeface="Muli Light"/>
              <a:buNone/>
              <a:defRPr i="0" u="none" cap="none" strike="noStrike">
                <a:latin typeface="Muli Light"/>
                <a:ea typeface="Muli Light"/>
                <a:cs typeface="Muli Light"/>
                <a:sym typeface="Muli Light"/>
              </a:defRPr>
            </a:lvl1pPr>
            <a:lvl2pPr lvl="1" rtl="0">
              <a:spcBef>
                <a:spcPts val="0"/>
              </a:spcBef>
              <a:spcAft>
                <a:spcPts val="0"/>
              </a:spcAft>
              <a:buClr>
                <a:schemeClr val="dk1"/>
              </a:buClr>
              <a:buSzPts val="9600"/>
              <a:buNone/>
              <a:defRPr sz="9600">
                <a:solidFill>
                  <a:schemeClr val="dk1"/>
                </a:solidFill>
              </a:defRPr>
            </a:lvl2pPr>
            <a:lvl3pPr lvl="2" rtl="0">
              <a:spcBef>
                <a:spcPts val="0"/>
              </a:spcBef>
              <a:spcAft>
                <a:spcPts val="0"/>
              </a:spcAft>
              <a:buClr>
                <a:schemeClr val="dk1"/>
              </a:buClr>
              <a:buSzPts val="9600"/>
              <a:buNone/>
              <a:defRPr sz="9600">
                <a:solidFill>
                  <a:schemeClr val="dk1"/>
                </a:solidFill>
              </a:defRPr>
            </a:lvl3pPr>
            <a:lvl4pPr lvl="3" rtl="0">
              <a:spcBef>
                <a:spcPts val="0"/>
              </a:spcBef>
              <a:spcAft>
                <a:spcPts val="0"/>
              </a:spcAft>
              <a:buClr>
                <a:schemeClr val="dk1"/>
              </a:buClr>
              <a:buSzPts val="9600"/>
              <a:buNone/>
              <a:defRPr sz="9600">
                <a:solidFill>
                  <a:schemeClr val="dk1"/>
                </a:solidFill>
              </a:defRPr>
            </a:lvl4pPr>
            <a:lvl5pPr lvl="4" rtl="0">
              <a:spcBef>
                <a:spcPts val="0"/>
              </a:spcBef>
              <a:spcAft>
                <a:spcPts val="0"/>
              </a:spcAft>
              <a:buClr>
                <a:schemeClr val="dk1"/>
              </a:buClr>
              <a:buSzPts val="9600"/>
              <a:buNone/>
              <a:defRPr sz="9600">
                <a:solidFill>
                  <a:schemeClr val="dk1"/>
                </a:solidFill>
              </a:defRPr>
            </a:lvl5pPr>
            <a:lvl6pPr lvl="5" rtl="0">
              <a:spcBef>
                <a:spcPts val="0"/>
              </a:spcBef>
              <a:spcAft>
                <a:spcPts val="0"/>
              </a:spcAft>
              <a:buClr>
                <a:schemeClr val="dk1"/>
              </a:buClr>
              <a:buSzPts val="9600"/>
              <a:buNone/>
              <a:defRPr sz="9600">
                <a:solidFill>
                  <a:schemeClr val="dk1"/>
                </a:solidFill>
              </a:defRPr>
            </a:lvl6pPr>
            <a:lvl7pPr lvl="6" rtl="0">
              <a:spcBef>
                <a:spcPts val="0"/>
              </a:spcBef>
              <a:spcAft>
                <a:spcPts val="0"/>
              </a:spcAft>
              <a:buClr>
                <a:schemeClr val="dk1"/>
              </a:buClr>
              <a:buSzPts val="9600"/>
              <a:buNone/>
              <a:defRPr sz="9600">
                <a:solidFill>
                  <a:schemeClr val="dk1"/>
                </a:solidFill>
              </a:defRPr>
            </a:lvl7pPr>
            <a:lvl8pPr lvl="7" rtl="0">
              <a:spcBef>
                <a:spcPts val="0"/>
              </a:spcBef>
              <a:spcAft>
                <a:spcPts val="0"/>
              </a:spcAft>
              <a:buClr>
                <a:schemeClr val="dk1"/>
              </a:buClr>
              <a:buSzPts val="9600"/>
              <a:buNone/>
              <a:defRPr sz="9600">
                <a:solidFill>
                  <a:schemeClr val="dk1"/>
                </a:solidFill>
              </a:defRPr>
            </a:lvl8pPr>
            <a:lvl9pPr lvl="8" rtl="0">
              <a:spcBef>
                <a:spcPts val="0"/>
              </a:spcBef>
              <a:spcAft>
                <a:spcPts val="0"/>
              </a:spcAft>
              <a:buClr>
                <a:schemeClr val="dk1"/>
              </a:buClr>
              <a:buSzPts val="9600"/>
              <a:buNone/>
              <a:defRPr sz="9600">
                <a:solidFill>
                  <a:schemeClr val="dk1"/>
                </a:solidFill>
              </a:defRPr>
            </a:lvl9pPr>
          </a:lstStyle>
          <a:p/>
        </p:txBody>
      </p:sp>
      <p:sp>
        <p:nvSpPr>
          <p:cNvPr id="232" name="Google Shape;232;p19"/>
          <p:cNvSpPr txBox="1"/>
          <p:nvPr>
            <p:ph idx="1" type="subTitle"/>
          </p:nvPr>
        </p:nvSpPr>
        <p:spPr>
          <a:xfrm>
            <a:off x="10650467" y="5718667"/>
            <a:ext cx="11314500" cy="5259300"/>
          </a:xfrm>
          <a:prstGeom prst="rect">
            <a:avLst/>
          </a:prstGeom>
          <a:noFill/>
          <a:ln>
            <a:noFill/>
          </a:ln>
        </p:spPr>
        <p:txBody>
          <a:bodyPr anchorCtr="0" anchor="t" bIns="91400" lIns="182875" spcFirstLastPara="1" rIns="182875" wrap="square" tIns="91400">
            <a:noAutofit/>
          </a:bodyPr>
          <a:lstStyle>
            <a:lvl1pPr lvl="0" marR="0" rtl="0">
              <a:lnSpc>
                <a:spcPct val="90000"/>
              </a:lnSpc>
              <a:spcBef>
                <a:spcPts val="2100"/>
              </a:spcBef>
              <a:spcAft>
                <a:spcPts val="0"/>
              </a:spcAft>
              <a:buSzPts val="4800"/>
              <a:buNone/>
              <a:defRPr i="0" sz="4800" u="none" cap="none" strike="noStrike"/>
            </a:lvl1pPr>
            <a:lvl2pPr lvl="1" marR="0" rtl="0" algn="ctr">
              <a:lnSpc>
                <a:spcPct val="90000"/>
              </a:lnSpc>
              <a:spcBef>
                <a:spcPts val="1100"/>
              </a:spcBef>
              <a:spcAft>
                <a:spcPts val="0"/>
              </a:spcAft>
              <a:buSzPts val="4000"/>
              <a:buNone/>
              <a:defRPr i="0" sz="4000" u="none" cap="none" strike="noStrike"/>
            </a:lvl2pPr>
            <a:lvl3pPr lvl="2" marR="0" rtl="0" algn="ctr">
              <a:lnSpc>
                <a:spcPct val="90000"/>
              </a:lnSpc>
              <a:spcBef>
                <a:spcPts val="1100"/>
              </a:spcBef>
              <a:spcAft>
                <a:spcPts val="0"/>
              </a:spcAft>
              <a:buSzPts val="3700"/>
              <a:buNone/>
              <a:defRPr i="0" sz="3700" u="none" cap="none" strike="noStrike"/>
            </a:lvl3pPr>
            <a:lvl4pPr lvl="3" marR="0" rtl="0" algn="ctr">
              <a:lnSpc>
                <a:spcPct val="90000"/>
              </a:lnSpc>
              <a:spcBef>
                <a:spcPts val="1100"/>
              </a:spcBef>
              <a:spcAft>
                <a:spcPts val="0"/>
              </a:spcAft>
              <a:buSzPts val="3200"/>
              <a:buNone/>
              <a:defRPr i="0" sz="3200" u="none" cap="none" strike="noStrike"/>
            </a:lvl4pPr>
            <a:lvl5pPr lvl="4" marR="0" rtl="0" algn="ctr">
              <a:lnSpc>
                <a:spcPct val="90000"/>
              </a:lnSpc>
              <a:spcBef>
                <a:spcPts val="1100"/>
              </a:spcBef>
              <a:spcAft>
                <a:spcPts val="0"/>
              </a:spcAft>
              <a:buSzPts val="3200"/>
              <a:buNone/>
              <a:defRPr i="0" sz="3200" u="none" cap="none" strike="noStrike"/>
            </a:lvl5pPr>
            <a:lvl6pPr lvl="5" marR="0" rtl="0" algn="ctr">
              <a:lnSpc>
                <a:spcPct val="90000"/>
              </a:lnSpc>
              <a:spcBef>
                <a:spcPts val="1100"/>
              </a:spcBef>
              <a:spcAft>
                <a:spcPts val="0"/>
              </a:spcAft>
              <a:buSzPts val="3200"/>
              <a:buNone/>
              <a:defRPr i="0" sz="3200" u="none" cap="none" strike="noStrike"/>
            </a:lvl6pPr>
            <a:lvl7pPr lvl="6" marR="0" rtl="0" algn="ctr">
              <a:lnSpc>
                <a:spcPct val="90000"/>
              </a:lnSpc>
              <a:spcBef>
                <a:spcPts val="1100"/>
              </a:spcBef>
              <a:spcAft>
                <a:spcPts val="0"/>
              </a:spcAft>
              <a:buSzPts val="3200"/>
              <a:buNone/>
              <a:defRPr i="0" sz="3200" u="none" cap="none" strike="noStrike"/>
            </a:lvl7pPr>
            <a:lvl8pPr lvl="7" marR="0" rtl="0" algn="ctr">
              <a:lnSpc>
                <a:spcPct val="90000"/>
              </a:lnSpc>
              <a:spcBef>
                <a:spcPts val="1100"/>
              </a:spcBef>
              <a:spcAft>
                <a:spcPts val="0"/>
              </a:spcAft>
              <a:buSzPts val="3200"/>
              <a:buNone/>
              <a:defRPr i="0" sz="3200" u="none" cap="none" strike="noStrike"/>
            </a:lvl8pPr>
            <a:lvl9pPr lvl="8" marR="0" rtl="0" algn="ctr">
              <a:lnSpc>
                <a:spcPct val="90000"/>
              </a:lnSpc>
              <a:spcBef>
                <a:spcPts val="1100"/>
              </a:spcBef>
              <a:spcAft>
                <a:spcPts val="0"/>
              </a:spcAft>
              <a:buSzPts val="3200"/>
              <a:buNone/>
              <a:defRPr i="0" sz="3200" u="none" cap="none" strike="noStrike"/>
            </a:lvl9pPr>
          </a:lstStyle>
          <a:p/>
        </p:txBody>
      </p:sp>
      <p:pic>
        <p:nvPicPr>
          <p:cNvPr id="233" name="Google Shape;233;p19"/>
          <p:cNvPicPr preferRelativeResize="0"/>
          <p:nvPr/>
        </p:nvPicPr>
        <p:blipFill rotWithShape="1">
          <a:blip r:embed="rId3">
            <a:alphaModFix/>
          </a:blip>
          <a:srcRect b="32451" l="12109" r="10515" t="34265"/>
          <a:stretch/>
        </p:blipFill>
        <p:spPr>
          <a:xfrm>
            <a:off x="476333" y="12971200"/>
            <a:ext cx="1983529" cy="37533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Overlay Slide 1 1 1">
  <p:cSld name="CUSTOM_1_2_1">
    <p:spTree>
      <p:nvGrpSpPr>
        <p:cNvPr id="234" name="Shape 234"/>
        <p:cNvGrpSpPr/>
        <p:nvPr/>
      </p:nvGrpSpPr>
      <p:grpSpPr>
        <a:xfrm>
          <a:off x="0" y="0"/>
          <a:ext cx="0" cy="0"/>
          <a:chOff x="0" y="0"/>
          <a:chExt cx="0" cy="0"/>
        </a:xfrm>
      </p:grpSpPr>
      <p:pic>
        <p:nvPicPr>
          <p:cNvPr id="235" name="Google Shape;235;p20"/>
          <p:cNvPicPr preferRelativeResize="0"/>
          <p:nvPr/>
        </p:nvPicPr>
        <p:blipFill rotWithShape="1">
          <a:blip r:embed="rId2">
            <a:alphaModFix/>
          </a:blip>
          <a:srcRect b="0" l="0" r="0" t="7749"/>
          <a:stretch/>
        </p:blipFill>
        <p:spPr>
          <a:xfrm>
            <a:off x="0" y="0"/>
            <a:ext cx="24384000" cy="13715997"/>
          </a:xfrm>
          <a:prstGeom prst="rect">
            <a:avLst/>
          </a:prstGeom>
          <a:noFill/>
          <a:ln>
            <a:noFill/>
          </a:ln>
        </p:spPr>
      </p:pic>
      <p:sp>
        <p:nvSpPr>
          <p:cNvPr id="236" name="Google Shape;236;p20"/>
          <p:cNvSpPr/>
          <p:nvPr/>
        </p:nvSpPr>
        <p:spPr>
          <a:xfrm>
            <a:off x="944800" y="2223600"/>
            <a:ext cx="12977700" cy="96063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37" name="Google Shape;237;p20"/>
          <p:cNvSpPr txBox="1"/>
          <p:nvPr>
            <p:ph type="ctrTitle"/>
          </p:nvPr>
        </p:nvSpPr>
        <p:spPr>
          <a:xfrm>
            <a:off x="1755867" y="2716267"/>
            <a:ext cx="11314500" cy="3002400"/>
          </a:xfrm>
          <a:prstGeom prst="rect">
            <a:avLst/>
          </a:prstGeom>
          <a:noFill/>
          <a:ln>
            <a:noFill/>
          </a:ln>
        </p:spPr>
        <p:txBody>
          <a:bodyPr anchorCtr="0" anchor="ctr" bIns="91400" lIns="182875" spcFirstLastPara="1" rIns="182875" wrap="square" tIns="91400">
            <a:noAutofit/>
          </a:bodyPr>
          <a:lstStyle>
            <a:lvl1pPr lvl="0" marR="0" rtl="0">
              <a:lnSpc>
                <a:spcPct val="90000"/>
              </a:lnSpc>
              <a:spcBef>
                <a:spcPts val="0"/>
              </a:spcBef>
              <a:spcAft>
                <a:spcPts val="0"/>
              </a:spcAft>
              <a:buSzPts val="8000"/>
              <a:buFont typeface="Muli Light"/>
              <a:buNone/>
              <a:defRPr i="0" u="none" cap="none" strike="noStrike">
                <a:latin typeface="Muli Light"/>
                <a:ea typeface="Muli Light"/>
                <a:cs typeface="Muli Light"/>
                <a:sym typeface="Muli Light"/>
              </a:defRPr>
            </a:lvl1pPr>
            <a:lvl2pPr lvl="1" rtl="0">
              <a:spcBef>
                <a:spcPts val="0"/>
              </a:spcBef>
              <a:spcAft>
                <a:spcPts val="0"/>
              </a:spcAft>
              <a:buClr>
                <a:schemeClr val="dk1"/>
              </a:buClr>
              <a:buSzPts val="9600"/>
              <a:buNone/>
              <a:defRPr sz="9600">
                <a:solidFill>
                  <a:schemeClr val="dk1"/>
                </a:solidFill>
              </a:defRPr>
            </a:lvl2pPr>
            <a:lvl3pPr lvl="2" rtl="0">
              <a:spcBef>
                <a:spcPts val="0"/>
              </a:spcBef>
              <a:spcAft>
                <a:spcPts val="0"/>
              </a:spcAft>
              <a:buClr>
                <a:schemeClr val="dk1"/>
              </a:buClr>
              <a:buSzPts val="9600"/>
              <a:buNone/>
              <a:defRPr sz="9600">
                <a:solidFill>
                  <a:schemeClr val="dk1"/>
                </a:solidFill>
              </a:defRPr>
            </a:lvl3pPr>
            <a:lvl4pPr lvl="3" rtl="0">
              <a:spcBef>
                <a:spcPts val="0"/>
              </a:spcBef>
              <a:spcAft>
                <a:spcPts val="0"/>
              </a:spcAft>
              <a:buClr>
                <a:schemeClr val="dk1"/>
              </a:buClr>
              <a:buSzPts val="9600"/>
              <a:buNone/>
              <a:defRPr sz="9600">
                <a:solidFill>
                  <a:schemeClr val="dk1"/>
                </a:solidFill>
              </a:defRPr>
            </a:lvl4pPr>
            <a:lvl5pPr lvl="4" rtl="0">
              <a:spcBef>
                <a:spcPts val="0"/>
              </a:spcBef>
              <a:spcAft>
                <a:spcPts val="0"/>
              </a:spcAft>
              <a:buClr>
                <a:schemeClr val="dk1"/>
              </a:buClr>
              <a:buSzPts val="9600"/>
              <a:buNone/>
              <a:defRPr sz="9600">
                <a:solidFill>
                  <a:schemeClr val="dk1"/>
                </a:solidFill>
              </a:defRPr>
            </a:lvl5pPr>
            <a:lvl6pPr lvl="5" rtl="0">
              <a:spcBef>
                <a:spcPts val="0"/>
              </a:spcBef>
              <a:spcAft>
                <a:spcPts val="0"/>
              </a:spcAft>
              <a:buClr>
                <a:schemeClr val="dk1"/>
              </a:buClr>
              <a:buSzPts val="9600"/>
              <a:buNone/>
              <a:defRPr sz="9600">
                <a:solidFill>
                  <a:schemeClr val="dk1"/>
                </a:solidFill>
              </a:defRPr>
            </a:lvl6pPr>
            <a:lvl7pPr lvl="6" rtl="0">
              <a:spcBef>
                <a:spcPts val="0"/>
              </a:spcBef>
              <a:spcAft>
                <a:spcPts val="0"/>
              </a:spcAft>
              <a:buClr>
                <a:schemeClr val="dk1"/>
              </a:buClr>
              <a:buSzPts val="9600"/>
              <a:buNone/>
              <a:defRPr sz="9600">
                <a:solidFill>
                  <a:schemeClr val="dk1"/>
                </a:solidFill>
              </a:defRPr>
            </a:lvl7pPr>
            <a:lvl8pPr lvl="7" rtl="0">
              <a:spcBef>
                <a:spcPts val="0"/>
              </a:spcBef>
              <a:spcAft>
                <a:spcPts val="0"/>
              </a:spcAft>
              <a:buClr>
                <a:schemeClr val="dk1"/>
              </a:buClr>
              <a:buSzPts val="9600"/>
              <a:buNone/>
              <a:defRPr sz="9600">
                <a:solidFill>
                  <a:schemeClr val="dk1"/>
                </a:solidFill>
              </a:defRPr>
            </a:lvl8pPr>
            <a:lvl9pPr lvl="8" rtl="0">
              <a:spcBef>
                <a:spcPts val="0"/>
              </a:spcBef>
              <a:spcAft>
                <a:spcPts val="0"/>
              </a:spcAft>
              <a:buClr>
                <a:schemeClr val="dk1"/>
              </a:buClr>
              <a:buSzPts val="9600"/>
              <a:buNone/>
              <a:defRPr sz="9600">
                <a:solidFill>
                  <a:schemeClr val="dk1"/>
                </a:solidFill>
              </a:defRPr>
            </a:lvl9pPr>
          </a:lstStyle>
          <a:p/>
        </p:txBody>
      </p:sp>
      <p:sp>
        <p:nvSpPr>
          <p:cNvPr id="238" name="Google Shape;238;p20"/>
          <p:cNvSpPr txBox="1"/>
          <p:nvPr>
            <p:ph idx="1" type="subTitle"/>
          </p:nvPr>
        </p:nvSpPr>
        <p:spPr>
          <a:xfrm>
            <a:off x="1755867" y="5718667"/>
            <a:ext cx="11314500" cy="5259300"/>
          </a:xfrm>
          <a:prstGeom prst="rect">
            <a:avLst/>
          </a:prstGeom>
          <a:noFill/>
          <a:ln>
            <a:noFill/>
          </a:ln>
        </p:spPr>
        <p:txBody>
          <a:bodyPr anchorCtr="0" anchor="t" bIns="91400" lIns="182875" spcFirstLastPara="1" rIns="182875" wrap="square" tIns="91400">
            <a:noAutofit/>
          </a:bodyPr>
          <a:lstStyle>
            <a:lvl1pPr lvl="0" marR="0" rtl="0">
              <a:lnSpc>
                <a:spcPct val="90000"/>
              </a:lnSpc>
              <a:spcBef>
                <a:spcPts val="2100"/>
              </a:spcBef>
              <a:spcAft>
                <a:spcPts val="0"/>
              </a:spcAft>
              <a:buSzPts val="4800"/>
              <a:buNone/>
              <a:defRPr i="0" sz="4800" u="none" cap="none" strike="noStrike"/>
            </a:lvl1pPr>
            <a:lvl2pPr lvl="1" marR="0" rtl="0" algn="ctr">
              <a:lnSpc>
                <a:spcPct val="90000"/>
              </a:lnSpc>
              <a:spcBef>
                <a:spcPts val="1100"/>
              </a:spcBef>
              <a:spcAft>
                <a:spcPts val="0"/>
              </a:spcAft>
              <a:buSzPts val="4000"/>
              <a:buNone/>
              <a:defRPr i="0" sz="4000" u="none" cap="none" strike="noStrike"/>
            </a:lvl2pPr>
            <a:lvl3pPr lvl="2" marR="0" rtl="0" algn="ctr">
              <a:lnSpc>
                <a:spcPct val="90000"/>
              </a:lnSpc>
              <a:spcBef>
                <a:spcPts val="1100"/>
              </a:spcBef>
              <a:spcAft>
                <a:spcPts val="0"/>
              </a:spcAft>
              <a:buSzPts val="3700"/>
              <a:buNone/>
              <a:defRPr i="0" sz="3700" u="none" cap="none" strike="noStrike"/>
            </a:lvl3pPr>
            <a:lvl4pPr lvl="3" marR="0" rtl="0" algn="ctr">
              <a:lnSpc>
                <a:spcPct val="90000"/>
              </a:lnSpc>
              <a:spcBef>
                <a:spcPts val="1100"/>
              </a:spcBef>
              <a:spcAft>
                <a:spcPts val="0"/>
              </a:spcAft>
              <a:buSzPts val="3200"/>
              <a:buNone/>
              <a:defRPr i="0" sz="3200" u="none" cap="none" strike="noStrike"/>
            </a:lvl4pPr>
            <a:lvl5pPr lvl="4" marR="0" rtl="0" algn="ctr">
              <a:lnSpc>
                <a:spcPct val="90000"/>
              </a:lnSpc>
              <a:spcBef>
                <a:spcPts val="1100"/>
              </a:spcBef>
              <a:spcAft>
                <a:spcPts val="0"/>
              </a:spcAft>
              <a:buSzPts val="3200"/>
              <a:buNone/>
              <a:defRPr i="0" sz="3200" u="none" cap="none" strike="noStrike"/>
            </a:lvl5pPr>
            <a:lvl6pPr lvl="5" marR="0" rtl="0" algn="ctr">
              <a:lnSpc>
                <a:spcPct val="90000"/>
              </a:lnSpc>
              <a:spcBef>
                <a:spcPts val="1100"/>
              </a:spcBef>
              <a:spcAft>
                <a:spcPts val="0"/>
              </a:spcAft>
              <a:buSzPts val="3200"/>
              <a:buNone/>
              <a:defRPr i="0" sz="3200" u="none" cap="none" strike="noStrike"/>
            </a:lvl6pPr>
            <a:lvl7pPr lvl="6" marR="0" rtl="0" algn="ctr">
              <a:lnSpc>
                <a:spcPct val="90000"/>
              </a:lnSpc>
              <a:spcBef>
                <a:spcPts val="1100"/>
              </a:spcBef>
              <a:spcAft>
                <a:spcPts val="0"/>
              </a:spcAft>
              <a:buSzPts val="3200"/>
              <a:buNone/>
              <a:defRPr i="0" sz="3200" u="none" cap="none" strike="noStrike"/>
            </a:lvl7pPr>
            <a:lvl8pPr lvl="7" marR="0" rtl="0" algn="ctr">
              <a:lnSpc>
                <a:spcPct val="90000"/>
              </a:lnSpc>
              <a:spcBef>
                <a:spcPts val="1100"/>
              </a:spcBef>
              <a:spcAft>
                <a:spcPts val="0"/>
              </a:spcAft>
              <a:buSzPts val="3200"/>
              <a:buNone/>
              <a:defRPr i="0" sz="3200" u="none" cap="none" strike="noStrike"/>
            </a:lvl8pPr>
            <a:lvl9pPr lvl="8" marR="0" rtl="0" algn="ctr">
              <a:lnSpc>
                <a:spcPct val="90000"/>
              </a:lnSpc>
              <a:spcBef>
                <a:spcPts val="1100"/>
              </a:spcBef>
              <a:spcAft>
                <a:spcPts val="0"/>
              </a:spcAft>
              <a:buSzPts val="3200"/>
              <a:buNone/>
              <a:defRPr i="0" sz="3200" u="none" cap="none" strike="noStrike"/>
            </a:lvl9pPr>
          </a:lstStyle>
          <a:p/>
        </p:txBody>
      </p:sp>
      <p:pic>
        <p:nvPicPr>
          <p:cNvPr id="239" name="Google Shape;239;p20"/>
          <p:cNvPicPr preferRelativeResize="0"/>
          <p:nvPr/>
        </p:nvPicPr>
        <p:blipFill rotWithShape="1">
          <a:blip r:embed="rId3">
            <a:alphaModFix/>
          </a:blip>
          <a:srcRect b="32451" l="12109" r="10515" t="34265"/>
          <a:stretch/>
        </p:blipFill>
        <p:spPr>
          <a:xfrm>
            <a:off x="476333" y="12971200"/>
            <a:ext cx="1983529" cy="37533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artner">
  <p:cSld name="TITLE_2">
    <p:spTree>
      <p:nvGrpSpPr>
        <p:cNvPr id="18" name="Shape 18"/>
        <p:cNvGrpSpPr/>
        <p:nvPr/>
      </p:nvGrpSpPr>
      <p:grpSpPr>
        <a:xfrm>
          <a:off x="0" y="0"/>
          <a:ext cx="0" cy="0"/>
          <a:chOff x="0" y="0"/>
          <a:chExt cx="0" cy="0"/>
        </a:xfrm>
      </p:grpSpPr>
      <p:sp>
        <p:nvSpPr>
          <p:cNvPr id="19" name="Google Shape;19;p3"/>
          <p:cNvSpPr/>
          <p:nvPr/>
        </p:nvSpPr>
        <p:spPr>
          <a:xfrm rot="-5400000">
            <a:off x="5327550" y="-5346750"/>
            <a:ext cx="13754400" cy="24409500"/>
          </a:xfrm>
          <a:prstGeom prst="rect">
            <a:avLst/>
          </a:prstGeom>
          <a:solidFill>
            <a:schemeClr val="dk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0" name="Google Shape;20;p3"/>
          <p:cNvSpPr/>
          <p:nvPr/>
        </p:nvSpPr>
        <p:spPr>
          <a:xfrm>
            <a:off x="944800" y="2223600"/>
            <a:ext cx="22520100" cy="92688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1" name="Google Shape;21;p3"/>
          <p:cNvSpPr txBox="1"/>
          <p:nvPr>
            <p:ph type="ctrTitle"/>
          </p:nvPr>
        </p:nvSpPr>
        <p:spPr>
          <a:xfrm>
            <a:off x="12444133" y="5334267"/>
            <a:ext cx="10740000" cy="3002400"/>
          </a:xfrm>
          <a:prstGeom prst="rect">
            <a:avLst/>
          </a:prstGeom>
          <a:noFill/>
          <a:ln>
            <a:noFill/>
          </a:ln>
        </p:spPr>
        <p:txBody>
          <a:bodyPr anchorCtr="0" anchor="ctr" bIns="91400" lIns="182875" spcFirstLastPara="1" rIns="182875" wrap="square" tIns="91400">
            <a:noAutofit/>
          </a:bodyPr>
          <a:lstStyle>
            <a:lvl1pPr lvl="0" marR="0" rtl="0">
              <a:lnSpc>
                <a:spcPct val="90000"/>
              </a:lnSpc>
              <a:spcBef>
                <a:spcPts val="0"/>
              </a:spcBef>
              <a:spcAft>
                <a:spcPts val="0"/>
              </a:spcAft>
              <a:buSzPts val="9600"/>
              <a:buFont typeface="Muli Light"/>
              <a:buNone/>
              <a:defRPr i="0" sz="9600" u="none" cap="none" strike="noStrike">
                <a:latin typeface="Muli Light"/>
                <a:ea typeface="Muli Light"/>
                <a:cs typeface="Muli Light"/>
                <a:sym typeface="Muli Light"/>
              </a:defRPr>
            </a:lvl1pPr>
            <a:lvl2pPr lvl="1" rtl="0">
              <a:spcBef>
                <a:spcPts val="0"/>
              </a:spcBef>
              <a:spcAft>
                <a:spcPts val="0"/>
              </a:spcAft>
              <a:buClr>
                <a:schemeClr val="dk1"/>
              </a:buClr>
              <a:buSzPts val="9600"/>
              <a:buFont typeface="Muli Light"/>
              <a:buNone/>
              <a:defRPr sz="9600">
                <a:solidFill>
                  <a:schemeClr val="dk1"/>
                </a:solidFill>
                <a:latin typeface="Muli Light"/>
                <a:ea typeface="Muli Light"/>
                <a:cs typeface="Muli Light"/>
                <a:sym typeface="Muli Light"/>
              </a:defRPr>
            </a:lvl2pPr>
            <a:lvl3pPr lvl="2" rtl="0">
              <a:spcBef>
                <a:spcPts val="0"/>
              </a:spcBef>
              <a:spcAft>
                <a:spcPts val="0"/>
              </a:spcAft>
              <a:buClr>
                <a:schemeClr val="dk1"/>
              </a:buClr>
              <a:buSzPts val="9600"/>
              <a:buFont typeface="Muli Light"/>
              <a:buNone/>
              <a:defRPr sz="9600">
                <a:solidFill>
                  <a:schemeClr val="dk1"/>
                </a:solidFill>
                <a:latin typeface="Muli Light"/>
                <a:ea typeface="Muli Light"/>
                <a:cs typeface="Muli Light"/>
                <a:sym typeface="Muli Light"/>
              </a:defRPr>
            </a:lvl3pPr>
            <a:lvl4pPr lvl="3" rtl="0">
              <a:spcBef>
                <a:spcPts val="0"/>
              </a:spcBef>
              <a:spcAft>
                <a:spcPts val="0"/>
              </a:spcAft>
              <a:buClr>
                <a:schemeClr val="dk1"/>
              </a:buClr>
              <a:buSzPts val="9600"/>
              <a:buFont typeface="Muli Light"/>
              <a:buNone/>
              <a:defRPr sz="9600">
                <a:solidFill>
                  <a:schemeClr val="dk1"/>
                </a:solidFill>
                <a:latin typeface="Muli Light"/>
                <a:ea typeface="Muli Light"/>
                <a:cs typeface="Muli Light"/>
                <a:sym typeface="Muli Light"/>
              </a:defRPr>
            </a:lvl4pPr>
            <a:lvl5pPr lvl="4" rtl="0">
              <a:spcBef>
                <a:spcPts val="0"/>
              </a:spcBef>
              <a:spcAft>
                <a:spcPts val="0"/>
              </a:spcAft>
              <a:buClr>
                <a:schemeClr val="dk1"/>
              </a:buClr>
              <a:buSzPts val="9600"/>
              <a:buFont typeface="Muli Light"/>
              <a:buNone/>
              <a:defRPr sz="9600">
                <a:solidFill>
                  <a:schemeClr val="dk1"/>
                </a:solidFill>
                <a:latin typeface="Muli Light"/>
                <a:ea typeface="Muli Light"/>
                <a:cs typeface="Muli Light"/>
                <a:sym typeface="Muli Light"/>
              </a:defRPr>
            </a:lvl5pPr>
            <a:lvl6pPr lvl="5" rtl="0">
              <a:spcBef>
                <a:spcPts val="0"/>
              </a:spcBef>
              <a:spcAft>
                <a:spcPts val="0"/>
              </a:spcAft>
              <a:buClr>
                <a:schemeClr val="dk1"/>
              </a:buClr>
              <a:buSzPts val="9600"/>
              <a:buFont typeface="Muli Light"/>
              <a:buNone/>
              <a:defRPr sz="9600">
                <a:solidFill>
                  <a:schemeClr val="dk1"/>
                </a:solidFill>
                <a:latin typeface="Muli Light"/>
                <a:ea typeface="Muli Light"/>
                <a:cs typeface="Muli Light"/>
                <a:sym typeface="Muli Light"/>
              </a:defRPr>
            </a:lvl6pPr>
            <a:lvl7pPr lvl="6" rtl="0">
              <a:spcBef>
                <a:spcPts val="0"/>
              </a:spcBef>
              <a:spcAft>
                <a:spcPts val="0"/>
              </a:spcAft>
              <a:buClr>
                <a:schemeClr val="dk1"/>
              </a:buClr>
              <a:buSzPts val="9600"/>
              <a:buFont typeface="Muli Light"/>
              <a:buNone/>
              <a:defRPr sz="9600">
                <a:solidFill>
                  <a:schemeClr val="dk1"/>
                </a:solidFill>
                <a:latin typeface="Muli Light"/>
                <a:ea typeface="Muli Light"/>
                <a:cs typeface="Muli Light"/>
                <a:sym typeface="Muli Light"/>
              </a:defRPr>
            </a:lvl7pPr>
            <a:lvl8pPr lvl="7" rtl="0">
              <a:spcBef>
                <a:spcPts val="0"/>
              </a:spcBef>
              <a:spcAft>
                <a:spcPts val="0"/>
              </a:spcAft>
              <a:buClr>
                <a:schemeClr val="dk1"/>
              </a:buClr>
              <a:buSzPts val="9600"/>
              <a:buFont typeface="Muli Light"/>
              <a:buNone/>
              <a:defRPr sz="9600">
                <a:solidFill>
                  <a:schemeClr val="dk1"/>
                </a:solidFill>
                <a:latin typeface="Muli Light"/>
                <a:ea typeface="Muli Light"/>
                <a:cs typeface="Muli Light"/>
                <a:sym typeface="Muli Light"/>
              </a:defRPr>
            </a:lvl8pPr>
            <a:lvl9pPr lvl="8" rtl="0">
              <a:spcBef>
                <a:spcPts val="0"/>
              </a:spcBef>
              <a:spcAft>
                <a:spcPts val="0"/>
              </a:spcAft>
              <a:buClr>
                <a:schemeClr val="dk1"/>
              </a:buClr>
              <a:buSzPts val="9600"/>
              <a:buFont typeface="Muli Light"/>
              <a:buNone/>
              <a:defRPr sz="9600">
                <a:solidFill>
                  <a:schemeClr val="dk1"/>
                </a:solidFill>
                <a:latin typeface="Muli Light"/>
                <a:ea typeface="Muli Light"/>
                <a:cs typeface="Muli Light"/>
                <a:sym typeface="Muli Light"/>
              </a:defRPr>
            </a:lvl9pPr>
          </a:lstStyle>
          <a:p/>
        </p:txBody>
      </p:sp>
      <p:sp>
        <p:nvSpPr>
          <p:cNvPr id="22" name="Google Shape;22;p3"/>
          <p:cNvSpPr txBox="1"/>
          <p:nvPr>
            <p:ph idx="1" type="subTitle"/>
          </p:nvPr>
        </p:nvSpPr>
        <p:spPr>
          <a:xfrm>
            <a:off x="12444133" y="8838200"/>
            <a:ext cx="9811200" cy="2072100"/>
          </a:xfrm>
          <a:prstGeom prst="rect">
            <a:avLst/>
          </a:prstGeom>
          <a:noFill/>
          <a:ln>
            <a:noFill/>
          </a:ln>
        </p:spPr>
        <p:txBody>
          <a:bodyPr anchorCtr="0" anchor="t" bIns="91400" lIns="182875" spcFirstLastPara="1" rIns="182875" wrap="square" tIns="91400">
            <a:noAutofit/>
          </a:bodyPr>
          <a:lstStyle>
            <a:lvl1pPr lvl="0" marR="0" rtl="0">
              <a:lnSpc>
                <a:spcPct val="90000"/>
              </a:lnSpc>
              <a:spcBef>
                <a:spcPts val="2100"/>
              </a:spcBef>
              <a:spcAft>
                <a:spcPts val="0"/>
              </a:spcAft>
              <a:buSzPts val="4800"/>
              <a:buNone/>
              <a:defRPr i="0" sz="4800" u="none" cap="none" strike="noStrike"/>
            </a:lvl1pPr>
            <a:lvl2pPr lvl="1" marR="0" rtl="0" algn="ctr">
              <a:lnSpc>
                <a:spcPct val="90000"/>
              </a:lnSpc>
              <a:spcBef>
                <a:spcPts val="1100"/>
              </a:spcBef>
              <a:spcAft>
                <a:spcPts val="0"/>
              </a:spcAft>
              <a:buSzPts val="4000"/>
              <a:buNone/>
              <a:defRPr i="0" sz="4000" u="none" cap="none" strike="noStrike"/>
            </a:lvl2pPr>
            <a:lvl3pPr lvl="2" marR="0" rtl="0" algn="ctr">
              <a:lnSpc>
                <a:spcPct val="90000"/>
              </a:lnSpc>
              <a:spcBef>
                <a:spcPts val="1100"/>
              </a:spcBef>
              <a:spcAft>
                <a:spcPts val="0"/>
              </a:spcAft>
              <a:buSzPts val="3700"/>
              <a:buNone/>
              <a:defRPr i="0" sz="3700" u="none" cap="none" strike="noStrike"/>
            </a:lvl3pPr>
            <a:lvl4pPr lvl="3" marR="0" rtl="0" algn="ctr">
              <a:lnSpc>
                <a:spcPct val="90000"/>
              </a:lnSpc>
              <a:spcBef>
                <a:spcPts val="1100"/>
              </a:spcBef>
              <a:spcAft>
                <a:spcPts val="0"/>
              </a:spcAft>
              <a:buSzPts val="3200"/>
              <a:buNone/>
              <a:defRPr i="0" sz="3200" u="none" cap="none" strike="noStrike"/>
            </a:lvl4pPr>
            <a:lvl5pPr lvl="4" marR="0" rtl="0" algn="ctr">
              <a:lnSpc>
                <a:spcPct val="90000"/>
              </a:lnSpc>
              <a:spcBef>
                <a:spcPts val="1100"/>
              </a:spcBef>
              <a:spcAft>
                <a:spcPts val="0"/>
              </a:spcAft>
              <a:buSzPts val="3200"/>
              <a:buNone/>
              <a:defRPr i="0" sz="3200" u="none" cap="none" strike="noStrike"/>
            </a:lvl5pPr>
            <a:lvl6pPr lvl="5" marR="0" rtl="0" algn="ctr">
              <a:lnSpc>
                <a:spcPct val="90000"/>
              </a:lnSpc>
              <a:spcBef>
                <a:spcPts val="1100"/>
              </a:spcBef>
              <a:spcAft>
                <a:spcPts val="0"/>
              </a:spcAft>
              <a:buSzPts val="3200"/>
              <a:buNone/>
              <a:defRPr i="0" sz="3200" u="none" cap="none" strike="noStrike"/>
            </a:lvl6pPr>
            <a:lvl7pPr lvl="6" marR="0" rtl="0" algn="ctr">
              <a:lnSpc>
                <a:spcPct val="90000"/>
              </a:lnSpc>
              <a:spcBef>
                <a:spcPts val="1100"/>
              </a:spcBef>
              <a:spcAft>
                <a:spcPts val="0"/>
              </a:spcAft>
              <a:buSzPts val="3200"/>
              <a:buNone/>
              <a:defRPr i="0" sz="3200" u="none" cap="none" strike="noStrike"/>
            </a:lvl7pPr>
            <a:lvl8pPr lvl="7" marR="0" rtl="0" algn="ctr">
              <a:lnSpc>
                <a:spcPct val="90000"/>
              </a:lnSpc>
              <a:spcBef>
                <a:spcPts val="1100"/>
              </a:spcBef>
              <a:spcAft>
                <a:spcPts val="0"/>
              </a:spcAft>
              <a:buSzPts val="3200"/>
              <a:buNone/>
              <a:defRPr i="0" sz="3200" u="none" cap="none" strike="noStrike"/>
            </a:lvl8pPr>
            <a:lvl9pPr lvl="8" marR="0" rtl="0" algn="ctr">
              <a:lnSpc>
                <a:spcPct val="90000"/>
              </a:lnSpc>
              <a:spcBef>
                <a:spcPts val="1100"/>
              </a:spcBef>
              <a:spcAft>
                <a:spcPts val="0"/>
              </a:spcAft>
              <a:buSzPts val="3200"/>
              <a:buNone/>
              <a:defRPr i="0" sz="3200" u="none" cap="none" strike="noStrike"/>
            </a:lvl9pPr>
          </a:lstStyle>
          <a:p/>
        </p:txBody>
      </p:sp>
      <p:pic>
        <p:nvPicPr>
          <p:cNvPr id="23" name="Google Shape;23;p3"/>
          <p:cNvPicPr preferRelativeResize="0"/>
          <p:nvPr/>
        </p:nvPicPr>
        <p:blipFill rotWithShape="1">
          <a:blip r:embed="rId2">
            <a:alphaModFix/>
          </a:blip>
          <a:srcRect b="11568" l="0" r="0" t="30907"/>
          <a:stretch/>
        </p:blipFill>
        <p:spPr>
          <a:xfrm>
            <a:off x="944800" y="2223600"/>
            <a:ext cx="10740003" cy="9268810"/>
          </a:xfrm>
          <a:prstGeom prst="rect">
            <a:avLst/>
          </a:prstGeom>
          <a:noFill/>
          <a:ln>
            <a:noFill/>
          </a:ln>
        </p:spPr>
      </p:pic>
      <p:pic>
        <p:nvPicPr>
          <p:cNvPr id="24" name="Google Shape;24;p3"/>
          <p:cNvPicPr preferRelativeResize="0"/>
          <p:nvPr/>
        </p:nvPicPr>
        <p:blipFill>
          <a:blip r:embed="rId3">
            <a:alphaModFix/>
          </a:blip>
          <a:stretch>
            <a:fillRect/>
          </a:stretch>
        </p:blipFill>
        <p:spPr>
          <a:xfrm>
            <a:off x="12166600" y="2879066"/>
            <a:ext cx="4710795" cy="2072199"/>
          </a:xfrm>
          <a:prstGeom prst="rect">
            <a:avLst/>
          </a:prstGeom>
          <a:noFill/>
          <a:ln>
            <a:noFill/>
          </a:ln>
        </p:spPr>
      </p:pic>
      <p:pic>
        <p:nvPicPr>
          <p:cNvPr id="25" name="Google Shape;25;p3"/>
          <p:cNvPicPr preferRelativeResize="0"/>
          <p:nvPr/>
        </p:nvPicPr>
        <p:blipFill rotWithShape="1">
          <a:blip r:embed="rId4">
            <a:alphaModFix/>
          </a:blip>
          <a:srcRect b="32451" l="12109" r="10515" t="34265"/>
          <a:stretch/>
        </p:blipFill>
        <p:spPr>
          <a:xfrm>
            <a:off x="476333" y="12971200"/>
            <a:ext cx="1983529" cy="37533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Overlay Slide 2 1 1">
  <p:cSld name="CUSTOM_1_1_1_1">
    <p:spTree>
      <p:nvGrpSpPr>
        <p:cNvPr id="240" name="Shape 240"/>
        <p:cNvGrpSpPr/>
        <p:nvPr/>
      </p:nvGrpSpPr>
      <p:grpSpPr>
        <a:xfrm>
          <a:off x="0" y="0"/>
          <a:ext cx="0" cy="0"/>
          <a:chOff x="0" y="0"/>
          <a:chExt cx="0" cy="0"/>
        </a:xfrm>
      </p:grpSpPr>
      <p:pic>
        <p:nvPicPr>
          <p:cNvPr id="241" name="Google Shape;241;p21"/>
          <p:cNvPicPr preferRelativeResize="0"/>
          <p:nvPr/>
        </p:nvPicPr>
        <p:blipFill rotWithShape="1">
          <a:blip r:embed="rId2">
            <a:alphaModFix/>
          </a:blip>
          <a:srcRect b="0" l="0" r="0" t="15483"/>
          <a:stretch/>
        </p:blipFill>
        <p:spPr>
          <a:xfrm>
            <a:off x="0" y="0"/>
            <a:ext cx="24383995" cy="13715999"/>
          </a:xfrm>
          <a:prstGeom prst="rect">
            <a:avLst/>
          </a:prstGeom>
          <a:noFill/>
          <a:ln>
            <a:noFill/>
          </a:ln>
        </p:spPr>
      </p:pic>
      <p:sp>
        <p:nvSpPr>
          <p:cNvPr id="242" name="Google Shape;242;p21"/>
          <p:cNvSpPr/>
          <p:nvPr/>
        </p:nvSpPr>
        <p:spPr>
          <a:xfrm>
            <a:off x="9839400" y="2223600"/>
            <a:ext cx="12977700" cy="96063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43" name="Google Shape;243;p21"/>
          <p:cNvSpPr txBox="1"/>
          <p:nvPr>
            <p:ph type="ctrTitle"/>
          </p:nvPr>
        </p:nvSpPr>
        <p:spPr>
          <a:xfrm>
            <a:off x="10650467" y="2716267"/>
            <a:ext cx="11314500" cy="3002400"/>
          </a:xfrm>
          <a:prstGeom prst="rect">
            <a:avLst/>
          </a:prstGeom>
          <a:noFill/>
          <a:ln>
            <a:noFill/>
          </a:ln>
        </p:spPr>
        <p:txBody>
          <a:bodyPr anchorCtr="0" anchor="ctr" bIns="91400" lIns="182875" spcFirstLastPara="1" rIns="182875" wrap="square" tIns="91400">
            <a:noAutofit/>
          </a:bodyPr>
          <a:lstStyle>
            <a:lvl1pPr lvl="0" marR="0" rtl="0">
              <a:lnSpc>
                <a:spcPct val="90000"/>
              </a:lnSpc>
              <a:spcBef>
                <a:spcPts val="0"/>
              </a:spcBef>
              <a:spcAft>
                <a:spcPts val="0"/>
              </a:spcAft>
              <a:buSzPts val="8000"/>
              <a:buFont typeface="Muli Light"/>
              <a:buNone/>
              <a:defRPr i="0" u="none" cap="none" strike="noStrike">
                <a:latin typeface="Muli Light"/>
                <a:ea typeface="Muli Light"/>
                <a:cs typeface="Muli Light"/>
                <a:sym typeface="Muli Light"/>
              </a:defRPr>
            </a:lvl1pPr>
            <a:lvl2pPr lvl="1" rtl="0">
              <a:spcBef>
                <a:spcPts val="0"/>
              </a:spcBef>
              <a:spcAft>
                <a:spcPts val="0"/>
              </a:spcAft>
              <a:buClr>
                <a:schemeClr val="dk1"/>
              </a:buClr>
              <a:buSzPts val="9600"/>
              <a:buNone/>
              <a:defRPr sz="9600">
                <a:solidFill>
                  <a:schemeClr val="dk1"/>
                </a:solidFill>
              </a:defRPr>
            </a:lvl2pPr>
            <a:lvl3pPr lvl="2" rtl="0">
              <a:spcBef>
                <a:spcPts val="0"/>
              </a:spcBef>
              <a:spcAft>
                <a:spcPts val="0"/>
              </a:spcAft>
              <a:buClr>
                <a:schemeClr val="dk1"/>
              </a:buClr>
              <a:buSzPts val="9600"/>
              <a:buNone/>
              <a:defRPr sz="9600">
                <a:solidFill>
                  <a:schemeClr val="dk1"/>
                </a:solidFill>
              </a:defRPr>
            </a:lvl3pPr>
            <a:lvl4pPr lvl="3" rtl="0">
              <a:spcBef>
                <a:spcPts val="0"/>
              </a:spcBef>
              <a:spcAft>
                <a:spcPts val="0"/>
              </a:spcAft>
              <a:buClr>
                <a:schemeClr val="dk1"/>
              </a:buClr>
              <a:buSzPts val="9600"/>
              <a:buNone/>
              <a:defRPr sz="9600">
                <a:solidFill>
                  <a:schemeClr val="dk1"/>
                </a:solidFill>
              </a:defRPr>
            </a:lvl4pPr>
            <a:lvl5pPr lvl="4" rtl="0">
              <a:spcBef>
                <a:spcPts val="0"/>
              </a:spcBef>
              <a:spcAft>
                <a:spcPts val="0"/>
              </a:spcAft>
              <a:buClr>
                <a:schemeClr val="dk1"/>
              </a:buClr>
              <a:buSzPts val="9600"/>
              <a:buNone/>
              <a:defRPr sz="9600">
                <a:solidFill>
                  <a:schemeClr val="dk1"/>
                </a:solidFill>
              </a:defRPr>
            </a:lvl5pPr>
            <a:lvl6pPr lvl="5" rtl="0">
              <a:spcBef>
                <a:spcPts val="0"/>
              </a:spcBef>
              <a:spcAft>
                <a:spcPts val="0"/>
              </a:spcAft>
              <a:buClr>
                <a:schemeClr val="dk1"/>
              </a:buClr>
              <a:buSzPts val="9600"/>
              <a:buNone/>
              <a:defRPr sz="9600">
                <a:solidFill>
                  <a:schemeClr val="dk1"/>
                </a:solidFill>
              </a:defRPr>
            </a:lvl6pPr>
            <a:lvl7pPr lvl="6" rtl="0">
              <a:spcBef>
                <a:spcPts val="0"/>
              </a:spcBef>
              <a:spcAft>
                <a:spcPts val="0"/>
              </a:spcAft>
              <a:buClr>
                <a:schemeClr val="dk1"/>
              </a:buClr>
              <a:buSzPts val="9600"/>
              <a:buNone/>
              <a:defRPr sz="9600">
                <a:solidFill>
                  <a:schemeClr val="dk1"/>
                </a:solidFill>
              </a:defRPr>
            </a:lvl7pPr>
            <a:lvl8pPr lvl="7" rtl="0">
              <a:spcBef>
                <a:spcPts val="0"/>
              </a:spcBef>
              <a:spcAft>
                <a:spcPts val="0"/>
              </a:spcAft>
              <a:buClr>
                <a:schemeClr val="dk1"/>
              </a:buClr>
              <a:buSzPts val="9600"/>
              <a:buNone/>
              <a:defRPr sz="9600">
                <a:solidFill>
                  <a:schemeClr val="dk1"/>
                </a:solidFill>
              </a:defRPr>
            </a:lvl8pPr>
            <a:lvl9pPr lvl="8" rtl="0">
              <a:spcBef>
                <a:spcPts val="0"/>
              </a:spcBef>
              <a:spcAft>
                <a:spcPts val="0"/>
              </a:spcAft>
              <a:buClr>
                <a:schemeClr val="dk1"/>
              </a:buClr>
              <a:buSzPts val="9600"/>
              <a:buNone/>
              <a:defRPr sz="9600">
                <a:solidFill>
                  <a:schemeClr val="dk1"/>
                </a:solidFill>
              </a:defRPr>
            </a:lvl9pPr>
          </a:lstStyle>
          <a:p/>
        </p:txBody>
      </p:sp>
      <p:sp>
        <p:nvSpPr>
          <p:cNvPr id="244" name="Google Shape;244;p21"/>
          <p:cNvSpPr txBox="1"/>
          <p:nvPr>
            <p:ph idx="1" type="subTitle"/>
          </p:nvPr>
        </p:nvSpPr>
        <p:spPr>
          <a:xfrm>
            <a:off x="10650467" y="5718667"/>
            <a:ext cx="11314500" cy="5259300"/>
          </a:xfrm>
          <a:prstGeom prst="rect">
            <a:avLst/>
          </a:prstGeom>
          <a:noFill/>
          <a:ln>
            <a:noFill/>
          </a:ln>
        </p:spPr>
        <p:txBody>
          <a:bodyPr anchorCtr="0" anchor="t" bIns="91400" lIns="182875" spcFirstLastPara="1" rIns="182875" wrap="square" tIns="91400">
            <a:noAutofit/>
          </a:bodyPr>
          <a:lstStyle>
            <a:lvl1pPr lvl="0" marR="0" rtl="0">
              <a:lnSpc>
                <a:spcPct val="90000"/>
              </a:lnSpc>
              <a:spcBef>
                <a:spcPts val="2100"/>
              </a:spcBef>
              <a:spcAft>
                <a:spcPts val="0"/>
              </a:spcAft>
              <a:buSzPts val="4800"/>
              <a:buNone/>
              <a:defRPr i="0" sz="4800" u="none" cap="none" strike="noStrike"/>
            </a:lvl1pPr>
            <a:lvl2pPr lvl="1" marR="0" rtl="0" algn="ctr">
              <a:lnSpc>
                <a:spcPct val="90000"/>
              </a:lnSpc>
              <a:spcBef>
                <a:spcPts val="1100"/>
              </a:spcBef>
              <a:spcAft>
                <a:spcPts val="0"/>
              </a:spcAft>
              <a:buSzPts val="4000"/>
              <a:buNone/>
              <a:defRPr i="0" sz="4000" u="none" cap="none" strike="noStrike"/>
            </a:lvl2pPr>
            <a:lvl3pPr lvl="2" marR="0" rtl="0" algn="ctr">
              <a:lnSpc>
                <a:spcPct val="90000"/>
              </a:lnSpc>
              <a:spcBef>
                <a:spcPts val="1100"/>
              </a:spcBef>
              <a:spcAft>
                <a:spcPts val="0"/>
              </a:spcAft>
              <a:buSzPts val="3700"/>
              <a:buNone/>
              <a:defRPr i="0" sz="3700" u="none" cap="none" strike="noStrike"/>
            </a:lvl3pPr>
            <a:lvl4pPr lvl="3" marR="0" rtl="0" algn="ctr">
              <a:lnSpc>
                <a:spcPct val="90000"/>
              </a:lnSpc>
              <a:spcBef>
                <a:spcPts val="1100"/>
              </a:spcBef>
              <a:spcAft>
                <a:spcPts val="0"/>
              </a:spcAft>
              <a:buSzPts val="3200"/>
              <a:buNone/>
              <a:defRPr i="0" sz="3200" u="none" cap="none" strike="noStrike"/>
            </a:lvl4pPr>
            <a:lvl5pPr lvl="4" marR="0" rtl="0" algn="ctr">
              <a:lnSpc>
                <a:spcPct val="90000"/>
              </a:lnSpc>
              <a:spcBef>
                <a:spcPts val="1100"/>
              </a:spcBef>
              <a:spcAft>
                <a:spcPts val="0"/>
              </a:spcAft>
              <a:buSzPts val="3200"/>
              <a:buNone/>
              <a:defRPr i="0" sz="3200" u="none" cap="none" strike="noStrike"/>
            </a:lvl5pPr>
            <a:lvl6pPr lvl="5" marR="0" rtl="0" algn="ctr">
              <a:lnSpc>
                <a:spcPct val="90000"/>
              </a:lnSpc>
              <a:spcBef>
                <a:spcPts val="1100"/>
              </a:spcBef>
              <a:spcAft>
                <a:spcPts val="0"/>
              </a:spcAft>
              <a:buSzPts val="3200"/>
              <a:buNone/>
              <a:defRPr i="0" sz="3200" u="none" cap="none" strike="noStrike"/>
            </a:lvl6pPr>
            <a:lvl7pPr lvl="6" marR="0" rtl="0" algn="ctr">
              <a:lnSpc>
                <a:spcPct val="90000"/>
              </a:lnSpc>
              <a:spcBef>
                <a:spcPts val="1100"/>
              </a:spcBef>
              <a:spcAft>
                <a:spcPts val="0"/>
              </a:spcAft>
              <a:buSzPts val="3200"/>
              <a:buNone/>
              <a:defRPr i="0" sz="3200" u="none" cap="none" strike="noStrike"/>
            </a:lvl7pPr>
            <a:lvl8pPr lvl="7" marR="0" rtl="0" algn="ctr">
              <a:lnSpc>
                <a:spcPct val="90000"/>
              </a:lnSpc>
              <a:spcBef>
                <a:spcPts val="1100"/>
              </a:spcBef>
              <a:spcAft>
                <a:spcPts val="0"/>
              </a:spcAft>
              <a:buSzPts val="3200"/>
              <a:buNone/>
              <a:defRPr i="0" sz="3200" u="none" cap="none" strike="noStrike"/>
            </a:lvl8pPr>
            <a:lvl9pPr lvl="8" marR="0" rtl="0" algn="ctr">
              <a:lnSpc>
                <a:spcPct val="90000"/>
              </a:lnSpc>
              <a:spcBef>
                <a:spcPts val="1100"/>
              </a:spcBef>
              <a:spcAft>
                <a:spcPts val="0"/>
              </a:spcAft>
              <a:buSzPts val="3200"/>
              <a:buNone/>
              <a:defRPr i="0" sz="3200" u="none" cap="none" strike="noStrike"/>
            </a:lvl9pPr>
          </a:lstStyle>
          <a:p/>
        </p:txBody>
      </p:sp>
      <p:pic>
        <p:nvPicPr>
          <p:cNvPr id="245" name="Google Shape;245;p21"/>
          <p:cNvPicPr preferRelativeResize="0"/>
          <p:nvPr/>
        </p:nvPicPr>
        <p:blipFill rotWithShape="1">
          <a:blip r:embed="rId3">
            <a:alphaModFix/>
          </a:blip>
          <a:srcRect b="32451" l="12109" r="10515" t="34265"/>
          <a:stretch/>
        </p:blipFill>
        <p:spPr>
          <a:xfrm>
            <a:off x="476333" y="12971200"/>
            <a:ext cx="1983529" cy="37533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head &amp; Content" type="obj">
  <p:cSld name="OBJECT">
    <p:spTree>
      <p:nvGrpSpPr>
        <p:cNvPr id="246" name="Shape 246"/>
        <p:cNvGrpSpPr/>
        <p:nvPr/>
      </p:nvGrpSpPr>
      <p:grpSpPr>
        <a:xfrm>
          <a:off x="0" y="0"/>
          <a:ext cx="0" cy="0"/>
          <a:chOff x="0" y="0"/>
          <a:chExt cx="0" cy="0"/>
        </a:xfrm>
      </p:grpSpPr>
      <p:sp>
        <p:nvSpPr>
          <p:cNvPr id="247" name="Google Shape;247;p22"/>
          <p:cNvSpPr txBox="1"/>
          <p:nvPr>
            <p:ph type="title"/>
          </p:nvPr>
        </p:nvSpPr>
        <p:spPr>
          <a:xfrm>
            <a:off x="476333" y="577067"/>
            <a:ext cx="23456700" cy="1580700"/>
          </a:xfrm>
          <a:prstGeom prst="rect">
            <a:avLst/>
          </a:prstGeom>
          <a:noFill/>
          <a:ln>
            <a:noFill/>
          </a:ln>
        </p:spPr>
        <p:txBody>
          <a:bodyPr anchorCtr="0" anchor="ctr" bIns="91400" lIns="182875" spcFirstLastPara="1" rIns="182875" wrap="square" tIns="91400">
            <a:noAutofit/>
          </a:bodyPr>
          <a:lstStyle>
            <a:lvl1pPr lvl="0" marR="0" rtl="0" algn="l">
              <a:lnSpc>
                <a:spcPct val="90000"/>
              </a:lnSpc>
              <a:spcBef>
                <a:spcPts val="0"/>
              </a:spcBef>
              <a:spcAft>
                <a:spcPts val="0"/>
              </a:spcAft>
              <a:buClr>
                <a:schemeClr val="dk1"/>
              </a:buClr>
              <a:buSzPts val="8000"/>
              <a:buNone/>
              <a:defRPr i="0" u="none" cap="none" strike="noStrike">
                <a:solidFill>
                  <a:schemeClr val="dk1"/>
                </a:solidFill>
              </a:defRPr>
            </a:lvl1pPr>
            <a:lvl2pPr lvl="1">
              <a:spcBef>
                <a:spcPts val="0"/>
              </a:spcBef>
              <a:spcAft>
                <a:spcPts val="0"/>
              </a:spcAft>
              <a:buSzPts val="2900"/>
              <a:buFont typeface="Muli"/>
              <a:buNone/>
              <a:defRPr sz="3700">
                <a:latin typeface="Muli"/>
                <a:ea typeface="Muli"/>
                <a:cs typeface="Muli"/>
                <a:sym typeface="Muli"/>
              </a:defRPr>
            </a:lvl2pPr>
            <a:lvl3pPr lvl="2">
              <a:spcBef>
                <a:spcPts val="0"/>
              </a:spcBef>
              <a:spcAft>
                <a:spcPts val="0"/>
              </a:spcAft>
              <a:buSzPts val="2900"/>
              <a:buFont typeface="Muli"/>
              <a:buNone/>
              <a:defRPr sz="3700">
                <a:latin typeface="Muli"/>
                <a:ea typeface="Muli"/>
                <a:cs typeface="Muli"/>
                <a:sym typeface="Muli"/>
              </a:defRPr>
            </a:lvl3pPr>
            <a:lvl4pPr lvl="3">
              <a:spcBef>
                <a:spcPts val="0"/>
              </a:spcBef>
              <a:spcAft>
                <a:spcPts val="0"/>
              </a:spcAft>
              <a:buSzPts val="2900"/>
              <a:buFont typeface="Muli"/>
              <a:buNone/>
              <a:defRPr sz="3700">
                <a:latin typeface="Muli"/>
                <a:ea typeface="Muli"/>
                <a:cs typeface="Muli"/>
                <a:sym typeface="Muli"/>
              </a:defRPr>
            </a:lvl4pPr>
            <a:lvl5pPr lvl="4">
              <a:spcBef>
                <a:spcPts val="0"/>
              </a:spcBef>
              <a:spcAft>
                <a:spcPts val="0"/>
              </a:spcAft>
              <a:buSzPts val="2900"/>
              <a:buFont typeface="Muli"/>
              <a:buNone/>
              <a:defRPr sz="3700">
                <a:latin typeface="Muli"/>
                <a:ea typeface="Muli"/>
                <a:cs typeface="Muli"/>
                <a:sym typeface="Muli"/>
              </a:defRPr>
            </a:lvl5pPr>
            <a:lvl6pPr lvl="5">
              <a:spcBef>
                <a:spcPts val="0"/>
              </a:spcBef>
              <a:spcAft>
                <a:spcPts val="0"/>
              </a:spcAft>
              <a:buSzPts val="2900"/>
              <a:buFont typeface="Muli"/>
              <a:buNone/>
              <a:defRPr sz="3700">
                <a:latin typeface="Muli"/>
                <a:ea typeface="Muli"/>
                <a:cs typeface="Muli"/>
                <a:sym typeface="Muli"/>
              </a:defRPr>
            </a:lvl6pPr>
            <a:lvl7pPr lvl="6">
              <a:spcBef>
                <a:spcPts val="0"/>
              </a:spcBef>
              <a:spcAft>
                <a:spcPts val="0"/>
              </a:spcAft>
              <a:buSzPts val="2900"/>
              <a:buFont typeface="Muli"/>
              <a:buNone/>
              <a:defRPr sz="3700">
                <a:latin typeface="Muli"/>
                <a:ea typeface="Muli"/>
                <a:cs typeface="Muli"/>
                <a:sym typeface="Muli"/>
              </a:defRPr>
            </a:lvl7pPr>
            <a:lvl8pPr lvl="7">
              <a:spcBef>
                <a:spcPts val="0"/>
              </a:spcBef>
              <a:spcAft>
                <a:spcPts val="0"/>
              </a:spcAft>
              <a:buSzPts val="2900"/>
              <a:buFont typeface="Muli"/>
              <a:buNone/>
              <a:defRPr sz="3700">
                <a:latin typeface="Muli"/>
                <a:ea typeface="Muli"/>
                <a:cs typeface="Muli"/>
                <a:sym typeface="Muli"/>
              </a:defRPr>
            </a:lvl8pPr>
            <a:lvl9pPr lvl="8">
              <a:spcBef>
                <a:spcPts val="0"/>
              </a:spcBef>
              <a:spcAft>
                <a:spcPts val="0"/>
              </a:spcAft>
              <a:buSzPts val="2900"/>
              <a:buFont typeface="Muli"/>
              <a:buNone/>
              <a:defRPr sz="3700">
                <a:latin typeface="Muli"/>
                <a:ea typeface="Muli"/>
                <a:cs typeface="Muli"/>
                <a:sym typeface="Muli"/>
              </a:defRPr>
            </a:lvl9pPr>
          </a:lstStyle>
          <a:p/>
        </p:txBody>
      </p:sp>
      <p:sp>
        <p:nvSpPr>
          <p:cNvPr id="248" name="Google Shape;248;p22"/>
          <p:cNvSpPr txBox="1"/>
          <p:nvPr>
            <p:ph idx="1" type="body"/>
          </p:nvPr>
        </p:nvSpPr>
        <p:spPr>
          <a:xfrm>
            <a:off x="476333" y="3490333"/>
            <a:ext cx="23456700" cy="7685700"/>
          </a:xfrm>
          <a:prstGeom prst="rect">
            <a:avLst/>
          </a:prstGeom>
          <a:noFill/>
          <a:ln>
            <a:noFill/>
          </a:ln>
        </p:spPr>
        <p:txBody>
          <a:bodyPr anchorCtr="0" anchor="t" bIns="91400" lIns="182875" spcFirstLastPara="1" rIns="182875" wrap="square" tIns="91400">
            <a:noAutofit/>
          </a:bodyPr>
          <a:lstStyle>
            <a:lvl1pPr indent="-584200" lvl="0" marL="457200" marR="0" rtl="0" algn="l">
              <a:lnSpc>
                <a:spcPct val="90000"/>
              </a:lnSpc>
              <a:spcBef>
                <a:spcPts val="2100"/>
              </a:spcBef>
              <a:spcAft>
                <a:spcPts val="0"/>
              </a:spcAft>
              <a:buClr>
                <a:schemeClr val="dk1"/>
              </a:buClr>
              <a:buSzPts val="5600"/>
              <a:buChar char="•"/>
              <a:defRPr i="0" sz="5600" u="none" cap="none" strike="noStrike">
                <a:solidFill>
                  <a:schemeClr val="dk1"/>
                </a:solidFill>
              </a:defRPr>
            </a:lvl1pPr>
            <a:lvl2pPr indent="-533400" lvl="1" marL="914400" marR="0" rtl="0" algn="l">
              <a:lnSpc>
                <a:spcPct val="90000"/>
              </a:lnSpc>
              <a:spcBef>
                <a:spcPts val="1100"/>
              </a:spcBef>
              <a:spcAft>
                <a:spcPts val="0"/>
              </a:spcAft>
              <a:buClr>
                <a:schemeClr val="dk1"/>
              </a:buClr>
              <a:buSzPts val="4800"/>
              <a:buChar char="•"/>
              <a:defRPr i="0" sz="4800" u="none" cap="none" strike="noStrike">
                <a:solidFill>
                  <a:schemeClr val="dk1"/>
                </a:solidFill>
              </a:defRPr>
            </a:lvl2pPr>
            <a:lvl3pPr indent="-482600" lvl="2" marL="1371600" marR="0" rtl="0" algn="l">
              <a:lnSpc>
                <a:spcPct val="90000"/>
              </a:lnSpc>
              <a:spcBef>
                <a:spcPts val="1100"/>
              </a:spcBef>
              <a:spcAft>
                <a:spcPts val="0"/>
              </a:spcAft>
              <a:buClr>
                <a:schemeClr val="dk1"/>
              </a:buClr>
              <a:buSzPts val="4000"/>
              <a:buChar char="•"/>
              <a:defRPr i="0" sz="4000" u="none" cap="none" strike="noStrike">
                <a:solidFill>
                  <a:schemeClr val="dk1"/>
                </a:solidFill>
              </a:defRPr>
            </a:lvl3pPr>
            <a:lvl4pPr indent="-463550" lvl="3" marL="1828800" marR="0" rtl="0" algn="l">
              <a:lnSpc>
                <a:spcPct val="90000"/>
              </a:lnSpc>
              <a:spcBef>
                <a:spcPts val="1100"/>
              </a:spcBef>
              <a:spcAft>
                <a:spcPts val="0"/>
              </a:spcAft>
              <a:buClr>
                <a:schemeClr val="dk1"/>
              </a:buClr>
              <a:buSzPts val="3700"/>
              <a:buChar char="•"/>
              <a:defRPr i="0" sz="3700" u="none" cap="none" strike="noStrike">
                <a:solidFill>
                  <a:schemeClr val="dk1"/>
                </a:solidFill>
              </a:defRPr>
            </a:lvl4pPr>
            <a:lvl5pPr indent="-463550" lvl="4" marL="2286000" marR="0" rtl="0" algn="l">
              <a:lnSpc>
                <a:spcPct val="90000"/>
              </a:lnSpc>
              <a:spcBef>
                <a:spcPts val="1100"/>
              </a:spcBef>
              <a:spcAft>
                <a:spcPts val="0"/>
              </a:spcAft>
              <a:buClr>
                <a:schemeClr val="dk1"/>
              </a:buClr>
              <a:buSzPts val="3700"/>
              <a:buChar char="•"/>
              <a:defRPr i="0" sz="3700" u="none" cap="none" strike="noStrike">
                <a:solidFill>
                  <a:schemeClr val="dk1"/>
                </a:solidFill>
              </a:defRPr>
            </a:lvl5pPr>
            <a:lvl6pPr indent="-463550" lvl="5" marL="2743200" marR="0" rtl="0" algn="l">
              <a:lnSpc>
                <a:spcPct val="90000"/>
              </a:lnSpc>
              <a:spcBef>
                <a:spcPts val="1100"/>
              </a:spcBef>
              <a:spcAft>
                <a:spcPts val="0"/>
              </a:spcAft>
              <a:buClr>
                <a:schemeClr val="dk1"/>
              </a:buClr>
              <a:buSzPts val="3700"/>
              <a:buChar char="•"/>
              <a:defRPr i="0" sz="3700" u="none" cap="none" strike="noStrike">
                <a:solidFill>
                  <a:schemeClr val="dk1"/>
                </a:solidFill>
              </a:defRPr>
            </a:lvl6pPr>
            <a:lvl7pPr indent="-463550" lvl="6" marL="3200400" marR="0" rtl="0" algn="l">
              <a:lnSpc>
                <a:spcPct val="90000"/>
              </a:lnSpc>
              <a:spcBef>
                <a:spcPts val="1100"/>
              </a:spcBef>
              <a:spcAft>
                <a:spcPts val="0"/>
              </a:spcAft>
              <a:buClr>
                <a:schemeClr val="dk1"/>
              </a:buClr>
              <a:buSzPts val="3700"/>
              <a:buChar char="•"/>
              <a:defRPr i="0" sz="3700" u="none" cap="none" strike="noStrike">
                <a:solidFill>
                  <a:schemeClr val="dk1"/>
                </a:solidFill>
              </a:defRPr>
            </a:lvl7pPr>
            <a:lvl8pPr indent="-463550" lvl="7" marL="3657600" marR="0" rtl="0" algn="l">
              <a:lnSpc>
                <a:spcPct val="90000"/>
              </a:lnSpc>
              <a:spcBef>
                <a:spcPts val="1100"/>
              </a:spcBef>
              <a:spcAft>
                <a:spcPts val="0"/>
              </a:spcAft>
              <a:buClr>
                <a:schemeClr val="dk1"/>
              </a:buClr>
              <a:buSzPts val="3700"/>
              <a:buChar char="•"/>
              <a:defRPr i="0" sz="3700" u="none" cap="none" strike="noStrike">
                <a:solidFill>
                  <a:schemeClr val="dk1"/>
                </a:solidFill>
              </a:defRPr>
            </a:lvl8pPr>
            <a:lvl9pPr indent="-463550" lvl="8" marL="4114800" marR="0" rtl="0" algn="l">
              <a:lnSpc>
                <a:spcPct val="90000"/>
              </a:lnSpc>
              <a:spcBef>
                <a:spcPts val="1100"/>
              </a:spcBef>
              <a:spcAft>
                <a:spcPts val="0"/>
              </a:spcAft>
              <a:buClr>
                <a:schemeClr val="dk1"/>
              </a:buClr>
              <a:buSzPts val="3700"/>
              <a:buChar char="•"/>
              <a:defRPr i="0" sz="3700" u="none" cap="none" strike="noStrike">
                <a:solidFill>
                  <a:schemeClr val="dk1"/>
                </a:solidFill>
              </a:defRPr>
            </a:lvl9pPr>
          </a:lstStyle>
          <a:p/>
        </p:txBody>
      </p:sp>
      <p:sp>
        <p:nvSpPr>
          <p:cNvPr id="249" name="Google Shape;249;p22"/>
          <p:cNvSpPr txBox="1"/>
          <p:nvPr>
            <p:ph idx="2" type="title"/>
          </p:nvPr>
        </p:nvSpPr>
        <p:spPr>
          <a:xfrm>
            <a:off x="476333" y="2157867"/>
            <a:ext cx="23456700" cy="730500"/>
          </a:xfrm>
          <a:prstGeom prst="rect">
            <a:avLst/>
          </a:prstGeom>
          <a:noFill/>
          <a:ln>
            <a:noFill/>
          </a:ln>
        </p:spPr>
        <p:txBody>
          <a:bodyPr anchorCtr="0" anchor="ctr" bIns="91400" lIns="182875" spcFirstLastPara="1" rIns="182875" wrap="square" tIns="91400">
            <a:noAutofit/>
          </a:bodyPr>
          <a:lstStyle>
            <a:lvl1pPr lvl="0" marR="0" rtl="0" algn="l">
              <a:lnSpc>
                <a:spcPct val="90000"/>
              </a:lnSpc>
              <a:spcBef>
                <a:spcPts val="0"/>
              </a:spcBef>
              <a:spcAft>
                <a:spcPts val="0"/>
              </a:spcAft>
              <a:buClr>
                <a:schemeClr val="accent1"/>
              </a:buClr>
              <a:buSzPts val="4800"/>
              <a:buNone/>
              <a:defRPr i="0" sz="4800" u="none" cap="none" strike="noStrike">
                <a:solidFill>
                  <a:schemeClr val="accent1"/>
                </a:solidFill>
              </a:defRPr>
            </a:lvl1pPr>
            <a:lvl2pPr lvl="1"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2pPr>
            <a:lvl3pPr lvl="2"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3pPr>
            <a:lvl4pPr lvl="3"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4pPr>
            <a:lvl5pPr lvl="4"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5pPr>
            <a:lvl6pPr lvl="5"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6pPr>
            <a:lvl7pPr lvl="6"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7pPr>
            <a:lvl8pPr lvl="7"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8pPr>
            <a:lvl9pPr lvl="8"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9pPr>
          </a:lstStyle>
          <a:p/>
        </p:txBody>
      </p:sp>
      <p:sp>
        <p:nvSpPr>
          <p:cNvPr id="250" name="Google Shape;250;p22"/>
          <p:cNvSpPr txBox="1"/>
          <p:nvPr>
            <p:ph idx="12" type="sldNum"/>
          </p:nvPr>
        </p:nvSpPr>
        <p:spPr>
          <a:xfrm>
            <a:off x="12129867" y="12712733"/>
            <a:ext cx="11803200" cy="730500"/>
          </a:xfrm>
          <a:prstGeom prst="rect">
            <a:avLst/>
          </a:prstGeom>
          <a:noFill/>
          <a:ln>
            <a:noFill/>
          </a:ln>
        </p:spPr>
        <p:txBody>
          <a:bodyPr anchorCtr="0" anchor="ctr" bIns="91400" lIns="182875" spcFirstLastPara="1" rIns="182875" wrap="square" tIns="91400">
            <a:noAutofit/>
          </a:bodyPr>
          <a:lstStyle>
            <a:lvl1pPr indent="0" lvl="0" marL="0" marR="0" rtl="0" algn="r">
              <a:spcBef>
                <a:spcPts val="0"/>
              </a:spcBef>
              <a:buNone/>
              <a:defRPr i="1" sz="2100">
                <a:solidFill>
                  <a:srgbClr val="8C8CAD"/>
                </a:solidFill>
                <a:latin typeface="Muli"/>
                <a:ea typeface="Muli"/>
                <a:cs typeface="Muli"/>
                <a:sym typeface="Muli"/>
              </a:defRPr>
            </a:lvl1pPr>
            <a:lvl2pPr indent="0" lvl="1" marL="0" marR="0" rtl="0" algn="r">
              <a:spcBef>
                <a:spcPts val="0"/>
              </a:spcBef>
              <a:buNone/>
              <a:defRPr i="1" sz="2100">
                <a:solidFill>
                  <a:srgbClr val="8C8CAD"/>
                </a:solidFill>
                <a:latin typeface="Muli"/>
                <a:ea typeface="Muli"/>
                <a:cs typeface="Muli"/>
                <a:sym typeface="Muli"/>
              </a:defRPr>
            </a:lvl2pPr>
            <a:lvl3pPr indent="0" lvl="2" marL="0" marR="0" rtl="0" algn="r">
              <a:spcBef>
                <a:spcPts val="0"/>
              </a:spcBef>
              <a:buNone/>
              <a:defRPr i="1" sz="2100">
                <a:solidFill>
                  <a:srgbClr val="8C8CAD"/>
                </a:solidFill>
                <a:latin typeface="Muli"/>
                <a:ea typeface="Muli"/>
                <a:cs typeface="Muli"/>
                <a:sym typeface="Muli"/>
              </a:defRPr>
            </a:lvl3pPr>
            <a:lvl4pPr indent="0" lvl="3" marL="0" marR="0" rtl="0" algn="r">
              <a:spcBef>
                <a:spcPts val="0"/>
              </a:spcBef>
              <a:buNone/>
              <a:defRPr i="1" sz="2100">
                <a:solidFill>
                  <a:srgbClr val="8C8CAD"/>
                </a:solidFill>
                <a:latin typeface="Muli"/>
                <a:ea typeface="Muli"/>
                <a:cs typeface="Muli"/>
                <a:sym typeface="Muli"/>
              </a:defRPr>
            </a:lvl4pPr>
            <a:lvl5pPr indent="0" lvl="4" marL="0" marR="0" rtl="0" algn="r">
              <a:spcBef>
                <a:spcPts val="0"/>
              </a:spcBef>
              <a:buNone/>
              <a:defRPr i="1" sz="2100">
                <a:solidFill>
                  <a:srgbClr val="8C8CAD"/>
                </a:solidFill>
                <a:latin typeface="Muli"/>
                <a:ea typeface="Muli"/>
                <a:cs typeface="Muli"/>
                <a:sym typeface="Muli"/>
              </a:defRPr>
            </a:lvl5pPr>
            <a:lvl6pPr indent="0" lvl="5" marL="0" marR="0" rtl="0" algn="r">
              <a:spcBef>
                <a:spcPts val="0"/>
              </a:spcBef>
              <a:buNone/>
              <a:defRPr i="1" sz="2100">
                <a:solidFill>
                  <a:srgbClr val="8C8CAD"/>
                </a:solidFill>
                <a:latin typeface="Muli"/>
                <a:ea typeface="Muli"/>
                <a:cs typeface="Muli"/>
                <a:sym typeface="Muli"/>
              </a:defRPr>
            </a:lvl6pPr>
            <a:lvl7pPr indent="0" lvl="6" marL="0" marR="0" rtl="0" algn="r">
              <a:spcBef>
                <a:spcPts val="0"/>
              </a:spcBef>
              <a:buNone/>
              <a:defRPr i="1" sz="2100">
                <a:solidFill>
                  <a:srgbClr val="8C8CAD"/>
                </a:solidFill>
                <a:latin typeface="Muli"/>
                <a:ea typeface="Muli"/>
                <a:cs typeface="Muli"/>
                <a:sym typeface="Muli"/>
              </a:defRPr>
            </a:lvl7pPr>
            <a:lvl8pPr indent="0" lvl="7" marL="0" marR="0" rtl="0" algn="r">
              <a:spcBef>
                <a:spcPts val="0"/>
              </a:spcBef>
              <a:buNone/>
              <a:defRPr i="1" sz="2100">
                <a:solidFill>
                  <a:srgbClr val="8C8CAD"/>
                </a:solidFill>
                <a:latin typeface="Muli"/>
                <a:ea typeface="Muli"/>
                <a:cs typeface="Muli"/>
                <a:sym typeface="Muli"/>
              </a:defRPr>
            </a:lvl8pPr>
            <a:lvl9pPr indent="0" lvl="8" marL="0" marR="0" rtl="0" algn="r">
              <a:spcBef>
                <a:spcPts val="0"/>
              </a:spcBef>
              <a:buNone/>
              <a:defRPr i="1" sz="2100">
                <a:solidFill>
                  <a:srgbClr val="8C8CAD"/>
                </a:solidFill>
                <a:latin typeface="Muli"/>
                <a:ea typeface="Muli"/>
                <a:cs typeface="Muli"/>
                <a:sym typeface="Muli"/>
              </a:defRPr>
            </a:lvl9pPr>
          </a:lstStyle>
          <a:p>
            <a:pPr indent="0" lvl="0" marL="0" rtl="0" algn="r">
              <a:spcBef>
                <a:spcPts val="0"/>
              </a:spcBef>
              <a:spcAft>
                <a:spcPts val="0"/>
              </a:spcAft>
              <a:buNone/>
            </a:pPr>
            <a:r>
              <a:rPr lang="en-GB"/>
              <a:t>Confidential								</a:t>
            </a:r>
            <a:r>
              <a:rPr b="1" lang="en-GB" sz="2400"/>
              <a:t> </a:t>
            </a:r>
            <a:fld id="{00000000-1234-1234-1234-123412341234}" type="slidenum">
              <a:rPr b="1" i="0" lang="en-GB" sz="2400" u="none" cap="none" strike="noStrike"/>
              <a:t>‹#›</a:t>
            </a:fld>
            <a:endParaRPr b="1" i="0" sz="2400" u="none" cap="none" strike="noStrik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ubhead &amp; Content 1">
  <p:cSld name="OBJECT_2">
    <p:spTree>
      <p:nvGrpSpPr>
        <p:cNvPr id="251" name="Shape 251"/>
        <p:cNvGrpSpPr/>
        <p:nvPr/>
      </p:nvGrpSpPr>
      <p:grpSpPr>
        <a:xfrm>
          <a:off x="0" y="0"/>
          <a:ext cx="0" cy="0"/>
          <a:chOff x="0" y="0"/>
          <a:chExt cx="0" cy="0"/>
        </a:xfrm>
      </p:grpSpPr>
      <p:sp>
        <p:nvSpPr>
          <p:cNvPr id="252" name="Google Shape;252;p23"/>
          <p:cNvSpPr txBox="1"/>
          <p:nvPr>
            <p:ph type="title"/>
          </p:nvPr>
        </p:nvSpPr>
        <p:spPr>
          <a:xfrm>
            <a:off x="476333" y="577067"/>
            <a:ext cx="23456700" cy="1580700"/>
          </a:xfrm>
          <a:prstGeom prst="rect">
            <a:avLst/>
          </a:prstGeom>
          <a:noFill/>
          <a:ln>
            <a:noFill/>
          </a:ln>
        </p:spPr>
        <p:txBody>
          <a:bodyPr anchorCtr="0" anchor="ctr" bIns="91400" lIns="182875" spcFirstLastPara="1" rIns="182875" wrap="square" tIns="91400">
            <a:noAutofit/>
          </a:bodyPr>
          <a:lstStyle>
            <a:lvl1pPr lvl="0" marR="0" rtl="0" algn="l">
              <a:lnSpc>
                <a:spcPct val="90000"/>
              </a:lnSpc>
              <a:spcBef>
                <a:spcPts val="0"/>
              </a:spcBef>
              <a:spcAft>
                <a:spcPts val="0"/>
              </a:spcAft>
              <a:buClr>
                <a:schemeClr val="dk1"/>
              </a:buClr>
              <a:buSzPts val="8000"/>
              <a:buNone/>
              <a:defRPr i="0" u="none" cap="none" strike="noStrike">
                <a:solidFill>
                  <a:schemeClr val="dk1"/>
                </a:solidFill>
              </a:defRPr>
            </a:lvl1pPr>
            <a:lvl2pPr lvl="1" rtl="0">
              <a:spcBef>
                <a:spcPts val="0"/>
              </a:spcBef>
              <a:spcAft>
                <a:spcPts val="0"/>
              </a:spcAft>
              <a:buSzPts val="2900"/>
              <a:buFont typeface="Muli"/>
              <a:buNone/>
              <a:defRPr sz="3700">
                <a:latin typeface="Muli"/>
                <a:ea typeface="Muli"/>
                <a:cs typeface="Muli"/>
                <a:sym typeface="Muli"/>
              </a:defRPr>
            </a:lvl2pPr>
            <a:lvl3pPr lvl="2" rtl="0">
              <a:spcBef>
                <a:spcPts val="0"/>
              </a:spcBef>
              <a:spcAft>
                <a:spcPts val="0"/>
              </a:spcAft>
              <a:buSzPts val="2900"/>
              <a:buFont typeface="Muli"/>
              <a:buNone/>
              <a:defRPr sz="3700">
                <a:latin typeface="Muli"/>
                <a:ea typeface="Muli"/>
                <a:cs typeface="Muli"/>
                <a:sym typeface="Muli"/>
              </a:defRPr>
            </a:lvl3pPr>
            <a:lvl4pPr lvl="3" rtl="0">
              <a:spcBef>
                <a:spcPts val="0"/>
              </a:spcBef>
              <a:spcAft>
                <a:spcPts val="0"/>
              </a:spcAft>
              <a:buSzPts val="2900"/>
              <a:buFont typeface="Muli"/>
              <a:buNone/>
              <a:defRPr sz="3700">
                <a:latin typeface="Muli"/>
                <a:ea typeface="Muli"/>
                <a:cs typeface="Muli"/>
                <a:sym typeface="Muli"/>
              </a:defRPr>
            </a:lvl4pPr>
            <a:lvl5pPr lvl="4" rtl="0">
              <a:spcBef>
                <a:spcPts val="0"/>
              </a:spcBef>
              <a:spcAft>
                <a:spcPts val="0"/>
              </a:spcAft>
              <a:buSzPts val="2900"/>
              <a:buFont typeface="Muli"/>
              <a:buNone/>
              <a:defRPr sz="3700">
                <a:latin typeface="Muli"/>
                <a:ea typeface="Muli"/>
                <a:cs typeface="Muli"/>
                <a:sym typeface="Muli"/>
              </a:defRPr>
            </a:lvl5pPr>
            <a:lvl6pPr lvl="5" rtl="0">
              <a:spcBef>
                <a:spcPts val="0"/>
              </a:spcBef>
              <a:spcAft>
                <a:spcPts val="0"/>
              </a:spcAft>
              <a:buSzPts val="2900"/>
              <a:buFont typeface="Muli"/>
              <a:buNone/>
              <a:defRPr sz="3700">
                <a:latin typeface="Muli"/>
                <a:ea typeface="Muli"/>
                <a:cs typeface="Muli"/>
                <a:sym typeface="Muli"/>
              </a:defRPr>
            </a:lvl6pPr>
            <a:lvl7pPr lvl="6" rtl="0">
              <a:spcBef>
                <a:spcPts val="0"/>
              </a:spcBef>
              <a:spcAft>
                <a:spcPts val="0"/>
              </a:spcAft>
              <a:buSzPts val="2900"/>
              <a:buFont typeface="Muli"/>
              <a:buNone/>
              <a:defRPr sz="3700">
                <a:latin typeface="Muli"/>
                <a:ea typeface="Muli"/>
                <a:cs typeface="Muli"/>
                <a:sym typeface="Muli"/>
              </a:defRPr>
            </a:lvl7pPr>
            <a:lvl8pPr lvl="7" rtl="0">
              <a:spcBef>
                <a:spcPts val="0"/>
              </a:spcBef>
              <a:spcAft>
                <a:spcPts val="0"/>
              </a:spcAft>
              <a:buSzPts val="2900"/>
              <a:buFont typeface="Muli"/>
              <a:buNone/>
              <a:defRPr sz="3700">
                <a:latin typeface="Muli"/>
                <a:ea typeface="Muli"/>
                <a:cs typeface="Muli"/>
                <a:sym typeface="Muli"/>
              </a:defRPr>
            </a:lvl8pPr>
            <a:lvl9pPr lvl="8" rtl="0">
              <a:spcBef>
                <a:spcPts val="0"/>
              </a:spcBef>
              <a:spcAft>
                <a:spcPts val="0"/>
              </a:spcAft>
              <a:buSzPts val="2900"/>
              <a:buFont typeface="Muli"/>
              <a:buNone/>
              <a:defRPr sz="3700">
                <a:latin typeface="Muli"/>
                <a:ea typeface="Muli"/>
                <a:cs typeface="Muli"/>
                <a:sym typeface="Muli"/>
              </a:defRPr>
            </a:lvl9pPr>
          </a:lstStyle>
          <a:p/>
        </p:txBody>
      </p:sp>
      <p:sp>
        <p:nvSpPr>
          <p:cNvPr id="253" name="Google Shape;253;p23"/>
          <p:cNvSpPr txBox="1"/>
          <p:nvPr>
            <p:ph idx="1" type="body"/>
          </p:nvPr>
        </p:nvSpPr>
        <p:spPr>
          <a:xfrm>
            <a:off x="476329" y="3490325"/>
            <a:ext cx="11464200" cy="7685700"/>
          </a:xfrm>
          <a:prstGeom prst="rect">
            <a:avLst/>
          </a:prstGeom>
          <a:noFill/>
          <a:ln>
            <a:noFill/>
          </a:ln>
        </p:spPr>
        <p:txBody>
          <a:bodyPr anchorCtr="0" anchor="t" bIns="91400" lIns="182875" spcFirstLastPara="1" rIns="182875" wrap="square" tIns="91400">
            <a:noAutofit/>
          </a:bodyPr>
          <a:lstStyle>
            <a:lvl1pPr indent="-584200" lvl="0" marL="457200" marR="0" rtl="0" algn="l">
              <a:lnSpc>
                <a:spcPct val="90000"/>
              </a:lnSpc>
              <a:spcBef>
                <a:spcPts val="2100"/>
              </a:spcBef>
              <a:spcAft>
                <a:spcPts val="0"/>
              </a:spcAft>
              <a:buClr>
                <a:schemeClr val="dk1"/>
              </a:buClr>
              <a:buSzPts val="5600"/>
              <a:buChar char="•"/>
              <a:defRPr i="0" sz="5600" u="none" cap="none" strike="noStrike">
                <a:solidFill>
                  <a:schemeClr val="dk1"/>
                </a:solidFill>
              </a:defRPr>
            </a:lvl1pPr>
            <a:lvl2pPr indent="-533400" lvl="1" marL="914400" marR="0" rtl="0" algn="l">
              <a:lnSpc>
                <a:spcPct val="90000"/>
              </a:lnSpc>
              <a:spcBef>
                <a:spcPts val="1100"/>
              </a:spcBef>
              <a:spcAft>
                <a:spcPts val="0"/>
              </a:spcAft>
              <a:buClr>
                <a:schemeClr val="dk1"/>
              </a:buClr>
              <a:buSzPts val="4800"/>
              <a:buChar char="•"/>
              <a:defRPr i="0" sz="4800" u="none" cap="none" strike="noStrike">
                <a:solidFill>
                  <a:schemeClr val="dk1"/>
                </a:solidFill>
              </a:defRPr>
            </a:lvl2pPr>
            <a:lvl3pPr indent="-482600" lvl="2" marL="1371600" marR="0" rtl="0" algn="l">
              <a:lnSpc>
                <a:spcPct val="90000"/>
              </a:lnSpc>
              <a:spcBef>
                <a:spcPts val="1100"/>
              </a:spcBef>
              <a:spcAft>
                <a:spcPts val="0"/>
              </a:spcAft>
              <a:buClr>
                <a:schemeClr val="dk1"/>
              </a:buClr>
              <a:buSzPts val="4000"/>
              <a:buChar char="•"/>
              <a:defRPr i="0" sz="4000" u="none" cap="none" strike="noStrike">
                <a:solidFill>
                  <a:schemeClr val="dk1"/>
                </a:solidFill>
              </a:defRPr>
            </a:lvl3pPr>
            <a:lvl4pPr indent="-463550" lvl="3" marL="1828800" marR="0" rtl="0" algn="l">
              <a:lnSpc>
                <a:spcPct val="90000"/>
              </a:lnSpc>
              <a:spcBef>
                <a:spcPts val="1100"/>
              </a:spcBef>
              <a:spcAft>
                <a:spcPts val="0"/>
              </a:spcAft>
              <a:buClr>
                <a:schemeClr val="dk1"/>
              </a:buClr>
              <a:buSzPts val="3700"/>
              <a:buChar char="•"/>
              <a:defRPr i="0" sz="3700" u="none" cap="none" strike="noStrike">
                <a:solidFill>
                  <a:schemeClr val="dk1"/>
                </a:solidFill>
              </a:defRPr>
            </a:lvl4pPr>
            <a:lvl5pPr indent="-463550" lvl="4" marL="2286000" marR="0" rtl="0" algn="l">
              <a:lnSpc>
                <a:spcPct val="90000"/>
              </a:lnSpc>
              <a:spcBef>
                <a:spcPts val="1100"/>
              </a:spcBef>
              <a:spcAft>
                <a:spcPts val="0"/>
              </a:spcAft>
              <a:buClr>
                <a:schemeClr val="dk1"/>
              </a:buClr>
              <a:buSzPts val="3700"/>
              <a:buChar char="•"/>
              <a:defRPr i="0" sz="3700" u="none" cap="none" strike="noStrike">
                <a:solidFill>
                  <a:schemeClr val="dk1"/>
                </a:solidFill>
              </a:defRPr>
            </a:lvl5pPr>
            <a:lvl6pPr indent="-463550" lvl="5" marL="2743200" marR="0" rtl="0" algn="l">
              <a:lnSpc>
                <a:spcPct val="90000"/>
              </a:lnSpc>
              <a:spcBef>
                <a:spcPts val="1100"/>
              </a:spcBef>
              <a:spcAft>
                <a:spcPts val="0"/>
              </a:spcAft>
              <a:buClr>
                <a:schemeClr val="dk1"/>
              </a:buClr>
              <a:buSzPts val="3700"/>
              <a:buChar char="•"/>
              <a:defRPr i="0" sz="3700" u="none" cap="none" strike="noStrike">
                <a:solidFill>
                  <a:schemeClr val="dk1"/>
                </a:solidFill>
              </a:defRPr>
            </a:lvl6pPr>
            <a:lvl7pPr indent="-463550" lvl="6" marL="3200400" marR="0" rtl="0" algn="l">
              <a:lnSpc>
                <a:spcPct val="90000"/>
              </a:lnSpc>
              <a:spcBef>
                <a:spcPts val="1100"/>
              </a:spcBef>
              <a:spcAft>
                <a:spcPts val="0"/>
              </a:spcAft>
              <a:buClr>
                <a:schemeClr val="dk1"/>
              </a:buClr>
              <a:buSzPts val="3700"/>
              <a:buChar char="•"/>
              <a:defRPr i="0" sz="3700" u="none" cap="none" strike="noStrike">
                <a:solidFill>
                  <a:schemeClr val="dk1"/>
                </a:solidFill>
              </a:defRPr>
            </a:lvl7pPr>
            <a:lvl8pPr indent="-463550" lvl="7" marL="3657600" marR="0" rtl="0" algn="l">
              <a:lnSpc>
                <a:spcPct val="90000"/>
              </a:lnSpc>
              <a:spcBef>
                <a:spcPts val="1100"/>
              </a:spcBef>
              <a:spcAft>
                <a:spcPts val="0"/>
              </a:spcAft>
              <a:buClr>
                <a:schemeClr val="dk1"/>
              </a:buClr>
              <a:buSzPts val="3700"/>
              <a:buChar char="•"/>
              <a:defRPr i="0" sz="3700" u="none" cap="none" strike="noStrike">
                <a:solidFill>
                  <a:schemeClr val="dk1"/>
                </a:solidFill>
              </a:defRPr>
            </a:lvl8pPr>
            <a:lvl9pPr indent="-463550" lvl="8" marL="4114800" marR="0" rtl="0" algn="l">
              <a:lnSpc>
                <a:spcPct val="90000"/>
              </a:lnSpc>
              <a:spcBef>
                <a:spcPts val="1100"/>
              </a:spcBef>
              <a:spcAft>
                <a:spcPts val="0"/>
              </a:spcAft>
              <a:buClr>
                <a:schemeClr val="dk1"/>
              </a:buClr>
              <a:buSzPts val="3700"/>
              <a:buChar char="•"/>
              <a:defRPr i="0" sz="3700" u="none" cap="none" strike="noStrike">
                <a:solidFill>
                  <a:schemeClr val="dk1"/>
                </a:solidFill>
              </a:defRPr>
            </a:lvl9pPr>
          </a:lstStyle>
          <a:p/>
        </p:txBody>
      </p:sp>
      <p:sp>
        <p:nvSpPr>
          <p:cNvPr id="254" name="Google Shape;254;p23"/>
          <p:cNvSpPr txBox="1"/>
          <p:nvPr>
            <p:ph idx="2" type="title"/>
          </p:nvPr>
        </p:nvSpPr>
        <p:spPr>
          <a:xfrm>
            <a:off x="476333" y="2157867"/>
            <a:ext cx="23456700" cy="730500"/>
          </a:xfrm>
          <a:prstGeom prst="rect">
            <a:avLst/>
          </a:prstGeom>
          <a:noFill/>
          <a:ln>
            <a:noFill/>
          </a:ln>
        </p:spPr>
        <p:txBody>
          <a:bodyPr anchorCtr="0" anchor="ctr" bIns="91400" lIns="182875" spcFirstLastPara="1" rIns="182875" wrap="square" tIns="91400">
            <a:noAutofit/>
          </a:bodyPr>
          <a:lstStyle>
            <a:lvl1pPr lvl="0" marR="0" rtl="0" algn="l">
              <a:lnSpc>
                <a:spcPct val="90000"/>
              </a:lnSpc>
              <a:spcBef>
                <a:spcPts val="0"/>
              </a:spcBef>
              <a:spcAft>
                <a:spcPts val="0"/>
              </a:spcAft>
              <a:buClr>
                <a:schemeClr val="accent1"/>
              </a:buClr>
              <a:buSzPts val="4800"/>
              <a:buNone/>
              <a:defRPr i="0" sz="4800" u="none" cap="none" strike="noStrike">
                <a:solidFill>
                  <a:schemeClr val="accent1"/>
                </a:solidFill>
              </a:defRPr>
            </a:lvl1pPr>
            <a:lvl2pPr lvl="1"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2pPr>
            <a:lvl3pPr lvl="2"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3pPr>
            <a:lvl4pPr lvl="3"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4pPr>
            <a:lvl5pPr lvl="4"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5pPr>
            <a:lvl6pPr lvl="5"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6pPr>
            <a:lvl7pPr lvl="6"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7pPr>
            <a:lvl8pPr lvl="7"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8pPr>
            <a:lvl9pPr lvl="8"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9pPr>
          </a:lstStyle>
          <a:p/>
        </p:txBody>
      </p:sp>
      <p:sp>
        <p:nvSpPr>
          <p:cNvPr id="255" name="Google Shape;255;p23"/>
          <p:cNvSpPr txBox="1"/>
          <p:nvPr>
            <p:ph idx="12" type="sldNum"/>
          </p:nvPr>
        </p:nvSpPr>
        <p:spPr>
          <a:xfrm>
            <a:off x="12129867" y="12712733"/>
            <a:ext cx="11803200" cy="730500"/>
          </a:xfrm>
          <a:prstGeom prst="rect">
            <a:avLst/>
          </a:prstGeom>
          <a:noFill/>
          <a:ln>
            <a:noFill/>
          </a:ln>
        </p:spPr>
        <p:txBody>
          <a:bodyPr anchorCtr="0" anchor="ctr" bIns="91400" lIns="182875" spcFirstLastPara="1" rIns="182875" wrap="square" tIns="91400">
            <a:noAutofit/>
          </a:bodyPr>
          <a:lstStyle>
            <a:lvl1pPr indent="0" lvl="0" marL="0" marR="0" rtl="0" algn="r">
              <a:spcBef>
                <a:spcPts val="0"/>
              </a:spcBef>
              <a:buNone/>
              <a:defRPr i="1" sz="2100">
                <a:solidFill>
                  <a:srgbClr val="8C8CAD"/>
                </a:solidFill>
                <a:latin typeface="Muli"/>
                <a:ea typeface="Muli"/>
                <a:cs typeface="Muli"/>
                <a:sym typeface="Muli"/>
              </a:defRPr>
            </a:lvl1pPr>
            <a:lvl2pPr indent="0" lvl="1" marL="0" marR="0" rtl="0" algn="r">
              <a:spcBef>
                <a:spcPts val="0"/>
              </a:spcBef>
              <a:buNone/>
              <a:defRPr i="1" sz="2100">
                <a:solidFill>
                  <a:srgbClr val="8C8CAD"/>
                </a:solidFill>
                <a:latin typeface="Muli"/>
                <a:ea typeface="Muli"/>
                <a:cs typeface="Muli"/>
                <a:sym typeface="Muli"/>
              </a:defRPr>
            </a:lvl2pPr>
            <a:lvl3pPr indent="0" lvl="2" marL="0" marR="0" rtl="0" algn="r">
              <a:spcBef>
                <a:spcPts val="0"/>
              </a:spcBef>
              <a:buNone/>
              <a:defRPr i="1" sz="2100">
                <a:solidFill>
                  <a:srgbClr val="8C8CAD"/>
                </a:solidFill>
                <a:latin typeface="Muli"/>
                <a:ea typeface="Muli"/>
                <a:cs typeface="Muli"/>
                <a:sym typeface="Muli"/>
              </a:defRPr>
            </a:lvl3pPr>
            <a:lvl4pPr indent="0" lvl="3" marL="0" marR="0" rtl="0" algn="r">
              <a:spcBef>
                <a:spcPts val="0"/>
              </a:spcBef>
              <a:buNone/>
              <a:defRPr i="1" sz="2100">
                <a:solidFill>
                  <a:srgbClr val="8C8CAD"/>
                </a:solidFill>
                <a:latin typeface="Muli"/>
                <a:ea typeface="Muli"/>
                <a:cs typeface="Muli"/>
                <a:sym typeface="Muli"/>
              </a:defRPr>
            </a:lvl4pPr>
            <a:lvl5pPr indent="0" lvl="4" marL="0" marR="0" rtl="0" algn="r">
              <a:spcBef>
                <a:spcPts val="0"/>
              </a:spcBef>
              <a:buNone/>
              <a:defRPr i="1" sz="2100">
                <a:solidFill>
                  <a:srgbClr val="8C8CAD"/>
                </a:solidFill>
                <a:latin typeface="Muli"/>
                <a:ea typeface="Muli"/>
                <a:cs typeface="Muli"/>
                <a:sym typeface="Muli"/>
              </a:defRPr>
            </a:lvl5pPr>
            <a:lvl6pPr indent="0" lvl="5" marL="0" marR="0" rtl="0" algn="r">
              <a:spcBef>
                <a:spcPts val="0"/>
              </a:spcBef>
              <a:buNone/>
              <a:defRPr i="1" sz="2100">
                <a:solidFill>
                  <a:srgbClr val="8C8CAD"/>
                </a:solidFill>
                <a:latin typeface="Muli"/>
                <a:ea typeface="Muli"/>
                <a:cs typeface="Muli"/>
                <a:sym typeface="Muli"/>
              </a:defRPr>
            </a:lvl6pPr>
            <a:lvl7pPr indent="0" lvl="6" marL="0" marR="0" rtl="0" algn="r">
              <a:spcBef>
                <a:spcPts val="0"/>
              </a:spcBef>
              <a:buNone/>
              <a:defRPr i="1" sz="2100">
                <a:solidFill>
                  <a:srgbClr val="8C8CAD"/>
                </a:solidFill>
                <a:latin typeface="Muli"/>
                <a:ea typeface="Muli"/>
                <a:cs typeface="Muli"/>
                <a:sym typeface="Muli"/>
              </a:defRPr>
            </a:lvl7pPr>
            <a:lvl8pPr indent="0" lvl="7" marL="0" marR="0" rtl="0" algn="r">
              <a:spcBef>
                <a:spcPts val="0"/>
              </a:spcBef>
              <a:buNone/>
              <a:defRPr i="1" sz="2100">
                <a:solidFill>
                  <a:srgbClr val="8C8CAD"/>
                </a:solidFill>
                <a:latin typeface="Muli"/>
                <a:ea typeface="Muli"/>
                <a:cs typeface="Muli"/>
                <a:sym typeface="Muli"/>
              </a:defRPr>
            </a:lvl8pPr>
            <a:lvl9pPr indent="0" lvl="8" marL="0" marR="0" rtl="0" algn="r">
              <a:spcBef>
                <a:spcPts val="0"/>
              </a:spcBef>
              <a:buNone/>
              <a:defRPr i="1" sz="2100">
                <a:solidFill>
                  <a:srgbClr val="8C8CAD"/>
                </a:solidFill>
                <a:latin typeface="Muli"/>
                <a:ea typeface="Muli"/>
                <a:cs typeface="Muli"/>
                <a:sym typeface="Muli"/>
              </a:defRPr>
            </a:lvl9pPr>
          </a:lstStyle>
          <a:p>
            <a:pPr indent="0" lvl="0" marL="0" rtl="0" algn="r">
              <a:spcBef>
                <a:spcPts val="0"/>
              </a:spcBef>
              <a:spcAft>
                <a:spcPts val="0"/>
              </a:spcAft>
              <a:buNone/>
            </a:pPr>
            <a:r>
              <a:rPr lang="en-GB"/>
              <a:t>Confidential								</a:t>
            </a:r>
            <a:r>
              <a:rPr b="1" lang="en-GB" sz="2400"/>
              <a:t> </a:t>
            </a:r>
            <a:fld id="{00000000-1234-1234-1234-123412341234}" type="slidenum">
              <a:rPr b="1" i="0" lang="en-GB" sz="2400" u="none" cap="none" strike="noStrike"/>
              <a:t>‹#›</a:t>
            </a:fld>
            <a:endParaRPr b="1" i="0" sz="2400" u="none" cap="none" strike="noStrike"/>
          </a:p>
        </p:txBody>
      </p:sp>
      <p:sp>
        <p:nvSpPr>
          <p:cNvPr id="256" name="Google Shape;256;p23"/>
          <p:cNvSpPr txBox="1"/>
          <p:nvPr>
            <p:ph idx="3" type="body"/>
          </p:nvPr>
        </p:nvSpPr>
        <p:spPr>
          <a:xfrm>
            <a:off x="12468829" y="3490325"/>
            <a:ext cx="11464200" cy="7685700"/>
          </a:xfrm>
          <a:prstGeom prst="rect">
            <a:avLst/>
          </a:prstGeom>
          <a:noFill/>
          <a:ln>
            <a:noFill/>
          </a:ln>
        </p:spPr>
        <p:txBody>
          <a:bodyPr anchorCtr="0" anchor="t" bIns="91400" lIns="182875" spcFirstLastPara="1" rIns="182875" wrap="square" tIns="91400">
            <a:noAutofit/>
          </a:bodyPr>
          <a:lstStyle>
            <a:lvl1pPr indent="-584200" lvl="0" marL="457200" marR="0" rtl="0" algn="l">
              <a:lnSpc>
                <a:spcPct val="90000"/>
              </a:lnSpc>
              <a:spcBef>
                <a:spcPts val="2100"/>
              </a:spcBef>
              <a:spcAft>
                <a:spcPts val="0"/>
              </a:spcAft>
              <a:buClr>
                <a:schemeClr val="dk1"/>
              </a:buClr>
              <a:buSzPts val="5600"/>
              <a:buChar char="•"/>
              <a:defRPr i="0" sz="5600" u="none" cap="none" strike="noStrike">
                <a:solidFill>
                  <a:schemeClr val="dk1"/>
                </a:solidFill>
              </a:defRPr>
            </a:lvl1pPr>
            <a:lvl2pPr indent="-533400" lvl="1" marL="914400" marR="0" rtl="0" algn="l">
              <a:lnSpc>
                <a:spcPct val="90000"/>
              </a:lnSpc>
              <a:spcBef>
                <a:spcPts val="1100"/>
              </a:spcBef>
              <a:spcAft>
                <a:spcPts val="0"/>
              </a:spcAft>
              <a:buClr>
                <a:schemeClr val="dk1"/>
              </a:buClr>
              <a:buSzPts val="4800"/>
              <a:buChar char="•"/>
              <a:defRPr i="0" sz="4800" u="none" cap="none" strike="noStrike">
                <a:solidFill>
                  <a:schemeClr val="dk1"/>
                </a:solidFill>
              </a:defRPr>
            </a:lvl2pPr>
            <a:lvl3pPr indent="-482600" lvl="2" marL="1371600" marR="0" rtl="0" algn="l">
              <a:lnSpc>
                <a:spcPct val="90000"/>
              </a:lnSpc>
              <a:spcBef>
                <a:spcPts val="1100"/>
              </a:spcBef>
              <a:spcAft>
                <a:spcPts val="0"/>
              </a:spcAft>
              <a:buClr>
                <a:schemeClr val="dk1"/>
              </a:buClr>
              <a:buSzPts val="4000"/>
              <a:buChar char="•"/>
              <a:defRPr i="0" sz="4000" u="none" cap="none" strike="noStrike">
                <a:solidFill>
                  <a:schemeClr val="dk1"/>
                </a:solidFill>
              </a:defRPr>
            </a:lvl3pPr>
            <a:lvl4pPr indent="-463550" lvl="3" marL="1828800" marR="0" rtl="0" algn="l">
              <a:lnSpc>
                <a:spcPct val="90000"/>
              </a:lnSpc>
              <a:spcBef>
                <a:spcPts val="1100"/>
              </a:spcBef>
              <a:spcAft>
                <a:spcPts val="0"/>
              </a:spcAft>
              <a:buClr>
                <a:schemeClr val="dk1"/>
              </a:buClr>
              <a:buSzPts val="3700"/>
              <a:buChar char="•"/>
              <a:defRPr i="0" sz="3700" u="none" cap="none" strike="noStrike">
                <a:solidFill>
                  <a:schemeClr val="dk1"/>
                </a:solidFill>
              </a:defRPr>
            </a:lvl4pPr>
            <a:lvl5pPr indent="-463550" lvl="4" marL="2286000" marR="0" rtl="0" algn="l">
              <a:lnSpc>
                <a:spcPct val="90000"/>
              </a:lnSpc>
              <a:spcBef>
                <a:spcPts val="1100"/>
              </a:spcBef>
              <a:spcAft>
                <a:spcPts val="0"/>
              </a:spcAft>
              <a:buClr>
                <a:schemeClr val="dk1"/>
              </a:buClr>
              <a:buSzPts val="3700"/>
              <a:buChar char="•"/>
              <a:defRPr i="0" sz="3700" u="none" cap="none" strike="noStrike">
                <a:solidFill>
                  <a:schemeClr val="dk1"/>
                </a:solidFill>
              </a:defRPr>
            </a:lvl5pPr>
            <a:lvl6pPr indent="-463550" lvl="5" marL="2743200" marR="0" rtl="0" algn="l">
              <a:lnSpc>
                <a:spcPct val="90000"/>
              </a:lnSpc>
              <a:spcBef>
                <a:spcPts val="1100"/>
              </a:spcBef>
              <a:spcAft>
                <a:spcPts val="0"/>
              </a:spcAft>
              <a:buClr>
                <a:schemeClr val="dk1"/>
              </a:buClr>
              <a:buSzPts val="3700"/>
              <a:buChar char="•"/>
              <a:defRPr i="0" sz="3700" u="none" cap="none" strike="noStrike">
                <a:solidFill>
                  <a:schemeClr val="dk1"/>
                </a:solidFill>
              </a:defRPr>
            </a:lvl6pPr>
            <a:lvl7pPr indent="-463550" lvl="6" marL="3200400" marR="0" rtl="0" algn="l">
              <a:lnSpc>
                <a:spcPct val="90000"/>
              </a:lnSpc>
              <a:spcBef>
                <a:spcPts val="1100"/>
              </a:spcBef>
              <a:spcAft>
                <a:spcPts val="0"/>
              </a:spcAft>
              <a:buClr>
                <a:schemeClr val="dk1"/>
              </a:buClr>
              <a:buSzPts val="3700"/>
              <a:buChar char="•"/>
              <a:defRPr i="0" sz="3700" u="none" cap="none" strike="noStrike">
                <a:solidFill>
                  <a:schemeClr val="dk1"/>
                </a:solidFill>
              </a:defRPr>
            </a:lvl7pPr>
            <a:lvl8pPr indent="-463550" lvl="7" marL="3657600" marR="0" rtl="0" algn="l">
              <a:lnSpc>
                <a:spcPct val="90000"/>
              </a:lnSpc>
              <a:spcBef>
                <a:spcPts val="1100"/>
              </a:spcBef>
              <a:spcAft>
                <a:spcPts val="0"/>
              </a:spcAft>
              <a:buClr>
                <a:schemeClr val="dk1"/>
              </a:buClr>
              <a:buSzPts val="3700"/>
              <a:buChar char="•"/>
              <a:defRPr i="0" sz="3700" u="none" cap="none" strike="noStrike">
                <a:solidFill>
                  <a:schemeClr val="dk1"/>
                </a:solidFill>
              </a:defRPr>
            </a:lvl8pPr>
            <a:lvl9pPr indent="-463550" lvl="8" marL="4114800" marR="0" rtl="0" algn="l">
              <a:lnSpc>
                <a:spcPct val="90000"/>
              </a:lnSpc>
              <a:spcBef>
                <a:spcPts val="1100"/>
              </a:spcBef>
              <a:spcAft>
                <a:spcPts val="0"/>
              </a:spcAft>
              <a:buClr>
                <a:schemeClr val="dk1"/>
              </a:buClr>
              <a:buSzPts val="3700"/>
              <a:buChar char="•"/>
              <a:defRPr i="0" sz="3700" u="none" cap="none" strike="noStrike">
                <a:solidFill>
                  <a:schemeClr val="dk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head">
  <p:cSld name="OBJECT_2_1">
    <p:spTree>
      <p:nvGrpSpPr>
        <p:cNvPr id="257" name="Shape 257"/>
        <p:cNvGrpSpPr/>
        <p:nvPr/>
      </p:nvGrpSpPr>
      <p:grpSpPr>
        <a:xfrm>
          <a:off x="0" y="0"/>
          <a:ext cx="0" cy="0"/>
          <a:chOff x="0" y="0"/>
          <a:chExt cx="0" cy="0"/>
        </a:xfrm>
      </p:grpSpPr>
      <p:sp>
        <p:nvSpPr>
          <p:cNvPr id="258" name="Google Shape;258;p24"/>
          <p:cNvSpPr txBox="1"/>
          <p:nvPr>
            <p:ph type="title"/>
          </p:nvPr>
        </p:nvSpPr>
        <p:spPr>
          <a:xfrm>
            <a:off x="476333" y="577067"/>
            <a:ext cx="23456700" cy="1580700"/>
          </a:xfrm>
          <a:prstGeom prst="rect">
            <a:avLst/>
          </a:prstGeom>
          <a:noFill/>
          <a:ln>
            <a:noFill/>
          </a:ln>
        </p:spPr>
        <p:txBody>
          <a:bodyPr anchorCtr="0" anchor="ctr" bIns="91400" lIns="182875" spcFirstLastPara="1" rIns="182875" wrap="square" tIns="91400">
            <a:noAutofit/>
          </a:bodyPr>
          <a:lstStyle>
            <a:lvl1pPr lvl="0" marR="0" rtl="0" algn="l">
              <a:lnSpc>
                <a:spcPct val="90000"/>
              </a:lnSpc>
              <a:spcBef>
                <a:spcPts val="0"/>
              </a:spcBef>
              <a:spcAft>
                <a:spcPts val="0"/>
              </a:spcAft>
              <a:buClr>
                <a:schemeClr val="dk1"/>
              </a:buClr>
              <a:buSzPts val="8000"/>
              <a:buNone/>
              <a:defRPr i="0" u="none" cap="none" strike="noStrike">
                <a:solidFill>
                  <a:schemeClr val="dk1"/>
                </a:solidFill>
              </a:defRPr>
            </a:lvl1pPr>
            <a:lvl2pPr lvl="1" rtl="0">
              <a:spcBef>
                <a:spcPts val="0"/>
              </a:spcBef>
              <a:spcAft>
                <a:spcPts val="0"/>
              </a:spcAft>
              <a:buSzPts val="2900"/>
              <a:buFont typeface="Muli"/>
              <a:buNone/>
              <a:defRPr sz="3700">
                <a:latin typeface="Muli"/>
                <a:ea typeface="Muli"/>
                <a:cs typeface="Muli"/>
                <a:sym typeface="Muli"/>
              </a:defRPr>
            </a:lvl2pPr>
            <a:lvl3pPr lvl="2" rtl="0">
              <a:spcBef>
                <a:spcPts val="0"/>
              </a:spcBef>
              <a:spcAft>
                <a:spcPts val="0"/>
              </a:spcAft>
              <a:buSzPts val="2900"/>
              <a:buFont typeface="Muli"/>
              <a:buNone/>
              <a:defRPr sz="3700">
                <a:latin typeface="Muli"/>
                <a:ea typeface="Muli"/>
                <a:cs typeface="Muli"/>
                <a:sym typeface="Muli"/>
              </a:defRPr>
            </a:lvl3pPr>
            <a:lvl4pPr lvl="3" rtl="0">
              <a:spcBef>
                <a:spcPts val="0"/>
              </a:spcBef>
              <a:spcAft>
                <a:spcPts val="0"/>
              </a:spcAft>
              <a:buSzPts val="2900"/>
              <a:buFont typeface="Muli"/>
              <a:buNone/>
              <a:defRPr sz="3700">
                <a:latin typeface="Muli"/>
                <a:ea typeface="Muli"/>
                <a:cs typeface="Muli"/>
                <a:sym typeface="Muli"/>
              </a:defRPr>
            </a:lvl4pPr>
            <a:lvl5pPr lvl="4" rtl="0">
              <a:spcBef>
                <a:spcPts val="0"/>
              </a:spcBef>
              <a:spcAft>
                <a:spcPts val="0"/>
              </a:spcAft>
              <a:buSzPts val="2900"/>
              <a:buFont typeface="Muli"/>
              <a:buNone/>
              <a:defRPr sz="3700">
                <a:latin typeface="Muli"/>
                <a:ea typeface="Muli"/>
                <a:cs typeface="Muli"/>
                <a:sym typeface="Muli"/>
              </a:defRPr>
            </a:lvl5pPr>
            <a:lvl6pPr lvl="5" rtl="0">
              <a:spcBef>
                <a:spcPts val="0"/>
              </a:spcBef>
              <a:spcAft>
                <a:spcPts val="0"/>
              </a:spcAft>
              <a:buSzPts val="2900"/>
              <a:buFont typeface="Muli"/>
              <a:buNone/>
              <a:defRPr sz="3700">
                <a:latin typeface="Muli"/>
                <a:ea typeface="Muli"/>
                <a:cs typeface="Muli"/>
                <a:sym typeface="Muli"/>
              </a:defRPr>
            </a:lvl6pPr>
            <a:lvl7pPr lvl="6" rtl="0">
              <a:spcBef>
                <a:spcPts val="0"/>
              </a:spcBef>
              <a:spcAft>
                <a:spcPts val="0"/>
              </a:spcAft>
              <a:buSzPts val="2900"/>
              <a:buFont typeface="Muli"/>
              <a:buNone/>
              <a:defRPr sz="3700">
                <a:latin typeface="Muli"/>
                <a:ea typeface="Muli"/>
                <a:cs typeface="Muli"/>
                <a:sym typeface="Muli"/>
              </a:defRPr>
            </a:lvl7pPr>
            <a:lvl8pPr lvl="7" rtl="0">
              <a:spcBef>
                <a:spcPts val="0"/>
              </a:spcBef>
              <a:spcAft>
                <a:spcPts val="0"/>
              </a:spcAft>
              <a:buSzPts val="2900"/>
              <a:buFont typeface="Muli"/>
              <a:buNone/>
              <a:defRPr sz="3700">
                <a:latin typeface="Muli"/>
                <a:ea typeface="Muli"/>
                <a:cs typeface="Muli"/>
                <a:sym typeface="Muli"/>
              </a:defRPr>
            </a:lvl8pPr>
            <a:lvl9pPr lvl="8" rtl="0">
              <a:spcBef>
                <a:spcPts val="0"/>
              </a:spcBef>
              <a:spcAft>
                <a:spcPts val="0"/>
              </a:spcAft>
              <a:buSzPts val="2900"/>
              <a:buFont typeface="Muli"/>
              <a:buNone/>
              <a:defRPr sz="3700">
                <a:latin typeface="Muli"/>
                <a:ea typeface="Muli"/>
                <a:cs typeface="Muli"/>
                <a:sym typeface="Muli"/>
              </a:defRPr>
            </a:lvl9pPr>
          </a:lstStyle>
          <a:p/>
        </p:txBody>
      </p:sp>
      <p:sp>
        <p:nvSpPr>
          <p:cNvPr id="259" name="Google Shape;259;p24"/>
          <p:cNvSpPr txBox="1"/>
          <p:nvPr>
            <p:ph idx="2" type="title"/>
          </p:nvPr>
        </p:nvSpPr>
        <p:spPr>
          <a:xfrm>
            <a:off x="476333" y="2157867"/>
            <a:ext cx="23456700" cy="730500"/>
          </a:xfrm>
          <a:prstGeom prst="rect">
            <a:avLst/>
          </a:prstGeom>
          <a:noFill/>
          <a:ln>
            <a:noFill/>
          </a:ln>
        </p:spPr>
        <p:txBody>
          <a:bodyPr anchorCtr="0" anchor="ctr" bIns="91400" lIns="182875" spcFirstLastPara="1" rIns="182875" wrap="square" tIns="91400">
            <a:noAutofit/>
          </a:bodyPr>
          <a:lstStyle>
            <a:lvl1pPr lvl="0" marR="0" rtl="0" algn="l">
              <a:lnSpc>
                <a:spcPct val="90000"/>
              </a:lnSpc>
              <a:spcBef>
                <a:spcPts val="0"/>
              </a:spcBef>
              <a:spcAft>
                <a:spcPts val="0"/>
              </a:spcAft>
              <a:buClr>
                <a:schemeClr val="accent1"/>
              </a:buClr>
              <a:buSzPts val="4800"/>
              <a:buNone/>
              <a:defRPr i="0" sz="4800" u="none" cap="none" strike="noStrike">
                <a:solidFill>
                  <a:schemeClr val="accent1"/>
                </a:solidFill>
              </a:defRPr>
            </a:lvl1pPr>
            <a:lvl2pPr lvl="1"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2pPr>
            <a:lvl3pPr lvl="2"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3pPr>
            <a:lvl4pPr lvl="3"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4pPr>
            <a:lvl5pPr lvl="4"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5pPr>
            <a:lvl6pPr lvl="5"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6pPr>
            <a:lvl7pPr lvl="6"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7pPr>
            <a:lvl8pPr lvl="7"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8pPr>
            <a:lvl9pPr lvl="8" rtl="0">
              <a:spcBef>
                <a:spcPts val="0"/>
              </a:spcBef>
              <a:spcAft>
                <a:spcPts val="0"/>
              </a:spcAft>
              <a:buClr>
                <a:srgbClr val="00BB8C"/>
              </a:buClr>
              <a:buSzPts val="4800"/>
              <a:buFont typeface="Muli"/>
              <a:buNone/>
              <a:defRPr sz="4800">
                <a:solidFill>
                  <a:srgbClr val="00BB8C"/>
                </a:solidFill>
                <a:latin typeface="Muli"/>
                <a:ea typeface="Muli"/>
                <a:cs typeface="Muli"/>
                <a:sym typeface="Muli"/>
              </a:defRPr>
            </a:lvl9pPr>
          </a:lstStyle>
          <a:p/>
        </p:txBody>
      </p:sp>
      <p:sp>
        <p:nvSpPr>
          <p:cNvPr id="260" name="Google Shape;260;p24"/>
          <p:cNvSpPr txBox="1"/>
          <p:nvPr>
            <p:ph idx="12" type="sldNum"/>
          </p:nvPr>
        </p:nvSpPr>
        <p:spPr>
          <a:xfrm>
            <a:off x="12129867" y="12712733"/>
            <a:ext cx="11803200" cy="730500"/>
          </a:xfrm>
          <a:prstGeom prst="rect">
            <a:avLst/>
          </a:prstGeom>
          <a:noFill/>
          <a:ln>
            <a:noFill/>
          </a:ln>
        </p:spPr>
        <p:txBody>
          <a:bodyPr anchorCtr="0" anchor="ctr" bIns="91400" lIns="182875" spcFirstLastPara="1" rIns="182875" wrap="square" tIns="91400">
            <a:noAutofit/>
          </a:bodyPr>
          <a:lstStyle>
            <a:lvl1pPr indent="0" lvl="0" marL="0" marR="0" rtl="0" algn="r">
              <a:spcBef>
                <a:spcPts val="0"/>
              </a:spcBef>
              <a:buNone/>
              <a:defRPr i="1" sz="2100">
                <a:solidFill>
                  <a:srgbClr val="8C8CAD"/>
                </a:solidFill>
                <a:latin typeface="Muli"/>
                <a:ea typeface="Muli"/>
                <a:cs typeface="Muli"/>
                <a:sym typeface="Muli"/>
              </a:defRPr>
            </a:lvl1pPr>
            <a:lvl2pPr indent="0" lvl="1" marL="0" marR="0" rtl="0" algn="r">
              <a:spcBef>
                <a:spcPts val="0"/>
              </a:spcBef>
              <a:buNone/>
              <a:defRPr i="1" sz="2100">
                <a:solidFill>
                  <a:srgbClr val="8C8CAD"/>
                </a:solidFill>
                <a:latin typeface="Muli"/>
                <a:ea typeface="Muli"/>
                <a:cs typeface="Muli"/>
                <a:sym typeface="Muli"/>
              </a:defRPr>
            </a:lvl2pPr>
            <a:lvl3pPr indent="0" lvl="2" marL="0" marR="0" rtl="0" algn="r">
              <a:spcBef>
                <a:spcPts val="0"/>
              </a:spcBef>
              <a:buNone/>
              <a:defRPr i="1" sz="2100">
                <a:solidFill>
                  <a:srgbClr val="8C8CAD"/>
                </a:solidFill>
                <a:latin typeface="Muli"/>
                <a:ea typeface="Muli"/>
                <a:cs typeface="Muli"/>
                <a:sym typeface="Muli"/>
              </a:defRPr>
            </a:lvl3pPr>
            <a:lvl4pPr indent="0" lvl="3" marL="0" marR="0" rtl="0" algn="r">
              <a:spcBef>
                <a:spcPts val="0"/>
              </a:spcBef>
              <a:buNone/>
              <a:defRPr i="1" sz="2100">
                <a:solidFill>
                  <a:srgbClr val="8C8CAD"/>
                </a:solidFill>
                <a:latin typeface="Muli"/>
                <a:ea typeface="Muli"/>
                <a:cs typeface="Muli"/>
                <a:sym typeface="Muli"/>
              </a:defRPr>
            </a:lvl4pPr>
            <a:lvl5pPr indent="0" lvl="4" marL="0" marR="0" rtl="0" algn="r">
              <a:spcBef>
                <a:spcPts val="0"/>
              </a:spcBef>
              <a:buNone/>
              <a:defRPr i="1" sz="2100">
                <a:solidFill>
                  <a:srgbClr val="8C8CAD"/>
                </a:solidFill>
                <a:latin typeface="Muli"/>
                <a:ea typeface="Muli"/>
                <a:cs typeface="Muli"/>
                <a:sym typeface="Muli"/>
              </a:defRPr>
            </a:lvl5pPr>
            <a:lvl6pPr indent="0" lvl="5" marL="0" marR="0" rtl="0" algn="r">
              <a:spcBef>
                <a:spcPts val="0"/>
              </a:spcBef>
              <a:buNone/>
              <a:defRPr i="1" sz="2100">
                <a:solidFill>
                  <a:srgbClr val="8C8CAD"/>
                </a:solidFill>
                <a:latin typeface="Muli"/>
                <a:ea typeface="Muli"/>
                <a:cs typeface="Muli"/>
                <a:sym typeface="Muli"/>
              </a:defRPr>
            </a:lvl6pPr>
            <a:lvl7pPr indent="0" lvl="6" marL="0" marR="0" rtl="0" algn="r">
              <a:spcBef>
                <a:spcPts val="0"/>
              </a:spcBef>
              <a:buNone/>
              <a:defRPr i="1" sz="2100">
                <a:solidFill>
                  <a:srgbClr val="8C8CAD"/>
                </a:solidFill>
                <a:latin typeface="Muli"/>
                <a:ea typeface="Muli"/>
                <a:cs typeface="Muli"/>
                <a:sym typeface="Muli"/>
              </a:defRPr>
            </a:lvl7pPr>
            <a:lvl8pPr indent="0" lvl="7" marL="0" marR="0" rtl="0" algn="r">
              <a:spcBef>
                <a:spcPts val="0"/>
              </a:spcBef>
              <a:buNone/>
              <a:defRPr i="1" sz="2100">
                <a:solidFill>
                  <a:srgbClr val="8C8CAD"/>
                </a:solidFill>
                <a:latin typeface="Muli"/>
                <a:ea typeface="Muli"/>
                <a:cs typeface="Muli"/>
                <a:sym typeface="Muli"/>
              </a:defRPr>
            </a:lvl8pPr>
            <a:lvl9pPr indent="0" lvl="8" marL="0" marR="0" rtl="0" algn="r">
              <a:spcBef>
                <a:spcPts val="0"/>
              </a:spcBef>
              <a:buNone/>
              <a:defRPr i="1" sz="2100">
                <a:solidFill>
                  <a:srgbClr val="8C8CAD"/>
                </a:solidFill>
                <a:latin typeface="Muli"/>
                <a:ea typeface="Muli"/>
                <a:cs typeface="Muli"/>
                <a:sym typeface="Muli"/>
              </a:defRPr>
            </a:lvl9pPr>
          </a:lstStyle>
          <a:p>
            <a:pPr indent="0" lvl="0" marL="0" rtl="0" algn="r">
              <a:spcBef>
                <a:spcPts val="0"/>
              </a:spcBef>
              <a:spcAft>
                <a:spcPts val="0"/>
              </a:spcAft>
              <a:buNone/>
            </a:pPr>
            <a:r>
              <a:rPr lang="en-GB"/>
              <a:t>Confidential								</a:t>
            </a:r>
            <a:r>
              <a:rPr b="1" lang="en-GB" sz="2400"/>
              <a:t> </a:t>
            </a:r>
            <a:fld id="{00000000-1234-1234-1234-123412341234}" type="slidenum">
              <a:rPr b="1" i="0" lang="en-GB" sz="2400" u="none" cap="none" strike="noStrike"/>
              <a:t>‹#›</a:t>
            </a:fld>
            <a:endParaRPr b="1" i="0" sz="2400" u="none" cap="none" strike="noStrik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Content">
  <p:cSld name="OBJECT_1">
    <p:spTree>
      <p:nvGrpSpPr>
        <p:cNvPr id="261" name="Shape 261"/>
        <p:cNvGrpSpPr/>
        <p:nvPr/>
      </p:nvGrpSpPr>
      <p:grpSpPr>
        <a:xfrm>
          <a:off x="0" y="0"/>
          <a:ext cx="0" cy="0"/>
          <a:chOff x="0" y="0"/>
          <a:chExt cx="0" cy="0"/>
        </a:xfrm>
      </p:grpSpPr>
      <p:sp>
        <p:nvSpPr>
          <p:cNvPr id="262" name="Google Shape;262;p25"/>
          <p:cNvSpPr txBox="1"/>
          <p:nvPr>
            <p:ph type="title"/>
          </p:nvPr>
        </p:nvSpPr>
        <p:spPr>
          <a:xfrm>
            <a:off x="476333" y="577067"/>
            <a:ext cx="23456700" cy="1580700"/>
          </a:xfrm>
          <a:prstGeom prst="rect">
            <a:avLst/>
          </a:prstGeom>
          <a:noFill/>
          <a:ln>
            <a:noFill/>
          </a:ln>
        </p:spPr>
        <p:txBody>
          <a:bodyPr anchorCtr="0" anchor="ctr" bIns="91400" lIns="182875" spcFirstLastPara="1" rIns="182875" wrap="square" tIns="91400">
            <a:noAutofit/>
          </a:bodyPr>
          <a:lstStyle>
            <a:lvl1pPr lvl="0" marR="0" rtl="0" algn="l">
              <a:lnSpc>
                <a:spcPct val="90000"/>
              </a:lnSpc>
              <a:spcBef>
                <a:spcPts val="0"/>
              </a:spcBef>
              <a:spcAft>
                <a:spcPts val="0"/>
              </a:spcAft>
              <a:buClr>
                <a:schemeClr val="dk1"/>
              </a:buClr>
              <a:buSzPts val="8000"/>
              <a:buNone/>
              <a:defRPr i="0" u="none" cap="none" strike="noStrike">
                <a:solidFill>
                  <a:schemeClr val="dk1"/>
                </a:solidFill>
              </a:defRPr>
            </a:lvl1pPr>
            <a:lvl2pPr lvl="1" rtl="0">
              <a:spcBef>
                <a:spcPts val="0"/>
              </a:spcBef>
              <a:spcAft>
                <a:spcPts val="0"/>
              </a:spcAft>
              <a:buSzPts val="2900"/>
              <a:buFont typeface="Muli"/>
              <a:buNone/>
              <a:defRPr sz="3700">
                <a:latin typeface="Muli"/>
                <a:ea typeface="Muli"/>
                <a:cs typeface="Muli"/>
                <a:sym typeface="Muli"/>
              </a:defRPr>
            </a:lvl2pPr>
            <a:lvl3pPr lvl="2" rtl="0">
              <a:spcBef>
                <a:spcPts val="0"/>
              </a:spcBef>
              <a:spcAft>
                <a:spcPts val="0"/>
              </a:spcAft>
              <a:buSzPts val="2900"/>
              <a:buFont typeface="Muli"/>
              <a:buNone/>
              <a:defRPr sz="3700">
                <a:latin typeface="Muli"/>
                <a:ea typeface="Muli"/>
                <a:cs typeface="Muli"/>
                <a:sym typeface="Muli"/>
              </a:defRPr>
            </a:lvl3pPr>
            <a:lvl4pPr lvl="3" rtl="0">
              <a:spcBef>
                <a:spcPts val="0"/>
              </a:spcBef>
              <a:spcAft>
                <a:spcPts val="0"/>
              </a:spcAft>
              <a:buSzPts val="2900"/>
              <a:buFont typeface="Muli"/>
              <a:buNone/>
              <a:defRPr sz="3700">
                <a:latin typeface="Muli"/>
                <a:ea typeface="Muli"/>
                <a:cs typeface="Muli"/>
                <a:sym typeface="Muli"/>
              </a:defRPr>
            </a:lvl4pPr>
            <a:lvl5pPr lvl="4" rtl="0">
              <a:spcBef>
                <a:spcPts val="0"/>
              </a:spcBef>
              <a:spcAft>
                <a:spcPts val="0"/>
              </a:spcAft>
              <a:buSzPts val="2900"/>
              <a:buFont typeface="Muli"/>
              <a:buNone/>
              <a:defRPr sz="3700">
                <a:latin typeface="Muli"/>
                <a:ea typeface="Muli"/>
                <a:cs typeface="Muli"/>
                <a:sym typeface="Muli"/>
              </a:defRPr>
            </a:lvl5pPr>
            <a:lvl6pPr lvl="5" rtl="0">
              <a:spcBef>
                <a:spcPts val="0"/>
              </a:spcBef>
              <a:spcAft>
                <a:spcPts val="0"/>
              </a:spcAft>
              <a:buSzPts val="2900"/>
              <a:buFont typeface="Muli"/>
              <a:buNone/>
              <a:defRPr sz="3700">
                <a:latin typeface="Muli"/>
                <a:ea typeface="Muli"/>
                <a:cs typeface="Muli"/>
                <a:sym typeface="Muli"/>
              </a:defRPr>
            </a:lvl6pPr>
            <a:lvl7pPr lvl="6" rtl="0">
              <a:spcBef>
                <a:spcPts val="0"/>
              </a:spcBef>
              <a:spcAft>
                <a:spcPts val="0"/>
              </a:spcAft>
              <a:buSzPts val="2900"/>
              <a:buFont typeface="Muli"/>
              <a:buNone/>
              <a:defRPr sz="3700">
                <a:latin typeface="Muli"/>
                <a:ea typeface="Muli"/>
                <a:cs typeface="Muli"/>
                <a:sym typeface="Muli"/>
              </a:defRPr>
            </a:lvl7pPr>
            <a:lvl8pPr lvl="7" rtl="0">
              <a:spcBef>
                <a:spcPts val="0"/>
              </a:spcBef>
              <a:spcAft>
                <a:spcPts val="0"/>
              </a:spcAft>
              <a:buSzPts val="2900"/>
              <a:buFont typeface="Muli"/>
              <a:buNone/>
              <a:defRPr sz="3700">
                <a:latin typeface="Muli"/>
                <a:ea typeface="Muli"/>
                <a:cs typeface="Muli"/>
                <a:sym typeface="Muli"/>
              </a:defRPr>
            </a:lvl8pPr>
            <a:lvl9pPr lvl="8" rtl="0">
              <a:spcBef>
                <a:spcPts val="0"/>
              </a:spcBef>
              <a:spcAft>
                <a:spcPts val="0"/>
              </a:spcAft>
              <a:buSzPts val="2900"/>
              <a:buFont typeface="Muli"/>
              <a:buNone/>
              <a:defRPr sz="3700">
                <a:latin typeface="Muli"/>
                <a:ea typeface="Muli"/>
                <a:cs typeface="Muli"/>
                <a:sym typeface="Muli"/>
              </a:defRPr>
            </a:lvl9pPr>
          </a:lstStyle>
          <a:p/>
        </p:txBody>
      </p:sp>
      <p:sp>
        <p:nvSpPr>
          <p:cNvPr id="263" name="Google Shape;263;p25"/>
          <p:cNvSpPr txBox="1"/>
          <p:nvPr>
            <p:ph idx="1" type="body"/>
          </p:nvPr>
        </p:nvSpPr>
        <p:spPr>
          <a:xfrm>
            <a:off x="476333" y="2506800"/>
            <a:ext cx="23456700" cy="9404700"/>
          </a:xfrm>
          <a:prstGeom prst="rect">
            <a:avLst/>
          </a:prstGeom>
          <a:noFill/>
          <a:ln>
            <a:noFill/>
          </a:ln>
        </p:spPr>
        <p:txBody>
          <a:bodyPr anchorCtr="0" anchor="t" bIns="91400" lIns="182875" spcFirstLastPara="1" rIns="182875" wrap="square" tIns="91400">
            <a:noAutofit/>
          </a:bodyPr>
          <a:lstStyle>
            <a:lvl1pPr indent="-584200" lvl="0" marL="457200" marR="0" rtl="0" algn="l">
              <a:lnSpc>
                <a:spcPct val="90000"/>
              </a:lnSpc>
              <a:spcBef>
                <a:spcPts val="2100"/>
              </a:spcBef>
              <a:spcAft>
                <a:spcPts val="0"/>
              </a:spcAft>
              <a:buClr>
                <a:schemeClr val="dk1"/>
              </a:buClr>
              <a:buSzPts val="5600"/>
              <a:buChar char="•"/>
              <a:defRPr i="0" sz="5600" u="none" cap="none" strike="noStrike">
                <a:solidFill>
                  <a:schemeClr val="dk1"/>
                </a:solidFill>
              </a:defRPr>
            </a:lvl1pPr>
            <a:lvl2pPr indent="-533400" lvl="1" marL="914400" marR="0" rtl="0" algn="l">
              <a:lnSpc>
                <a:spcPct val="90000"/>
              </a:lnSpc>
              <a:spcBef>
                <a:spcPts val="1100"/>
              </a:spcBef>
              <a:spcAft>
                <a:spcPts val="0"/>
              </a:spcAft>
              <a:buClr>
                <a:schemeClr val="dk1"/>
              </a:buClr>
              <a:buSzPts val="4800"/>
              <a:buChar char="•"/>
              <a:defRPr i="0" sz="4800" u="none" cap="none" strike="noStrike">
                <a:solidFill>
                  <a:schemeClr val="dk1"/>
                </a:solidFill>
              </a:defRPr>
            </a:lvl2pPr>
            <a:lvl3pPr indent="-482600" lvl="2" marL="1371600" marR="0" rtl="0" algn="l">
              <a:lnSpc>
                <a:spcPct val="90000"/>
              </a:lnSpc>
              <a:spcBef>
                <a:spcPts val="1100"/>
              </a:spcBef>
              <a:spcAft>
                <a:spcPts val="0"/>
              </a:spcAft>
              <a:buClr>
                <a:schemeClr val="dk1"/>
              </a:buClr>
              <a:buSzPts val="4000"/>
              <a:buChar char="•"/>
              <a:defRPr i="0" sz="4000" u="none" cap="none" strike="noStrike">
                <a:solidFill>
                  <a:schemeClr val="dk1"/>
                </a:solidFill>
              </a:defRPr>
            </a:lvl3pPr>
            <a:lvl4pPr indent="-463550" lvl="3" marL="1828800" marR="0" rtl="0" algn="l">
              <a:lnSpc>
                <a:spcPct val="90000"/>
              </a:lnSpc>
              <a:spcBef>
                <a:spcPts val="1100"/>
              </a:spcBef>
              <a:spcAft>
                <a:spcPts val="0"/>
              </a:spcAft>
              <a:buClr>
                <a:schemeClr val="dk1"/>
              </a:buClr>
              <a:buSzPts val="3700"/>
              <a:buChar char="•"/>
              <a:defRPr i="0" sz="3700" u="none" cap="none" strike="noStrike">
                <a:solidFill>
                  <a:schemeClr val="dk1"/>
                </a:solidFill>
              </a:defRPr>
            </a:lvl4pPr>
            <a:lvl5pPr indent="-463550" lvl="4" marL="2286000" marR="0" rtl="0" algn="l">
              <a:lnSpc>
                <a:spcPct val="90000"/>
              </a:lnSpc>
              <a:spcBef>
                <a:spcPts val="1100"/>
              </a:spcBef>
              <a:spcAft>
                <a:spcPts val="0"/>
              </a:spcAft>
              <a:buClr>
                <a:schemeClr val="dk1"/>
              </a:buClr>
              <a:buSzPts val="3700"/>
              <a:buChar char="•"/>
              <a:defRPr i="0" sz="3700" u="none" cap="none" strike="noStrike">
                <a:solidFill>
                  <a:schemeClr val="dk1"/>
                </a:solidFill>
              </a:defRPr>
            </a:lvl5pPr>
            <a:lvl6pPr indent="-463550" lvl="5" marL="2743200" marR="0" rtl="0" algn="l">
              <a:lnSpc>
                <a:spcPct val="90000"/>
              </a:lnSpc>
              <a:spcBef>
                <a:spcPts val="1100"/>
              </a:spcBef>
              <a:spcAft>
                <a:spcPts val="0"/>
              </a:spcAft>
              <a:buClr>
                <a:schemeClr val="dk1"/>
              </a:buClr>
              <a:buSzPts val="3700"/>
              <a:buChar char="•"/>
              <a:defRPr i="0" sz="3700" u="none" cap="none" strike="noStrike">
                <a:solidFill>
                  <a:schemeClr val="dk1"/>
                </a:solidFill>
              </a:defRPr>
            </a:lvl6pPr>
            <a:lvl7pPr indent="-463550" lvl="6" marL="3200400" marR="0" rtl="0" algn="l">
              <a:lnSpc>
                <a:spcPct val="90000"/>
              </a:lnSpc>
              <a:spcBef>
                <a:spcPts val="1100"/>
              </a:spcBef>
              <a:spcAft>
                <a:spcPts val="0"/>
              </a:spcAft>
              <a:buClr>
                <a:schemeClr val="dk1"/>
              </a:buClr>
              <a:buSzPts val="3700"/>
              <a:buChar char="•"/>
              <a:defRPr i="0" sz="3700" u="none" cap="none" strike="noStrike">
                <a:solidFill>
                  <a:schemeClr val="dk1"/>
                </a:solidFill>
              </a:defRPr>
            </a:lvl7pPr>
            <a:lvl8pPr indent="-463550" lvl="7" marL="3657600" marR="0" rtl="0" algn="l">
              <a:lnSpc>
                <a:spcPct val="90000"/>
              </a:lnSpc>
              <a:spcBef>
                <a:spcPts val="1100"/>
              </a:spcBef>
              <a:spcAft>
                <a:spcPts val="0"/>
              </a:spcAft>
              <a:buClr>
                <a:schemeClr val="dk1"/>
              </a:buClr>
              <a:buSzPts val="3700"/>
              <a:buChar char="•"/>
              <a:defRPr i="0" sz="3700" u="none" cap="none" strike="noStrike">
                <a:solidFill>
                  <a:schemeClr val="dk1"/>
                </a:solidFill>
              </a:defRPr>
            </a:lvl8pPr>
            <a:lvl9pPr indent="-463550" lvl="8" marL="4114800" marR="0" rtl="0" algn="l">
              <a:lnSpc>
                <a:spcPct val="90000"/>
              </a:lnSpc>
              <a:spcBef>
                <a:spcPts val="1100"/>
              </a:spcBef>
              <a:spcAft>
                <a:spcPts val="0"/>
              </a:spcAft>
              <a:buClr>
                <a:schemeClr val="dk1"/>
              </a:buClr>
              <a:buSzPts val="3700"/>
              <a:buChar char="•"/>
              <a:defRPr i="0" sz="3700" u="none" cap="none" strike="noStrike">
                <a:solidFill>
                  <a:schemeClr val="dk1"/>
                </a:solidFill>
              </a:defRPr>
            </a:lvl9pPr>
          </a:lstStyle>
          <a:p/>
        </p:txBody>
      </p:sp>
      <p:sp>
        <p:nvSpPr>
          <p:cNvPr id="264" name="Google Shape;264;p25"/>
          <p:cNvSpPr txBox="1"/>
          <p:nvPr>
            <p:ph idx="12" type="sldNum"/>
          </p:nvPr>
        </p:nvSpPr>
        <p:spPr>
          <a:xfrm>
            <a:off x="12129867" y="12712733"/>
            <a:ext cx="11803200" cy="730500"/>
          </a:xfrm>
          <a:prstGeom prst="rect">
            <a:avLst/>
          </a:prstGeom>
          <a:noFill/>
          <a:ln>
            <a:noFill/>
          </a:ln>
        </p:spPr>
        <p:txBody>
          <a:bodyPr anchorCtr="0" anchor="ctr" bIns="91400" lIns="182875" spcFirstLastPara="1" rIns="182875" wrap="square" tIns="91400">
            <a:noAutofit/>
          </a:bodyPr>
          <a:lstStyle>
            <a:lvl1pPr indent="0" lvl="0" marL="0" marR="0" rtl="0" algn="r">
              <a:spcBef>
                <a:spcPts val="0"/>
              </a:spcBef>
              <a:buNone/>
              <a:defRPr i="1" sz="2100">
                <a:solidFill>
                  <a:srgbClr val="8C8CAD"/>
                </a:solidFill>
                <a:latin typeface="Muli"/>
                <a:ea typeface="Muli"/>
                <a:cs typeface="Muli"/>
                <a:sym typeface="Muli"/>
              </a:defRPr>
            </a:lvl1pPr>
            <a:lvl2pPr indent="0" lvl="1" marL="0" marR="0" rtl="0" algn="r">
              <a:spcBef>
                <a:spcPts val="0"/>
              </a:spcBef>
              <a:buNone/>
              <a:defRPr i="1" sz="2100">
                <a:solidFill>
                  <a:srgbClr val="8C8CAD"/>
                </a:solidFill>
                <a:latin typeface="Muli"/>
                <a:ea typeface="Muli"/>
                <a:cs typeface="Muli"/>
                <a:sym typeface="Muli"/>
              </a:defRPr>
            </a:lvl2pPr>
            <a:lvl3pPr indent="0" lvl="2" marL="0" marR="0" rtl="0" algn="r">
              <a:spcBef>
                <a:spcPts val="0"/>
              </a:spcBef>
              <a:buNone/>
              <a:defRPr i="1" sz="2100">
                <a:solidFill>
                  <a:srgbClr val="8C8CAD"/>
                </a:solidFill>
                <a:latin typeface="Muli"/>
                <a:ea typeface="Muli"/>
                <a:cs typeface="Muli"/>
                <a:sym typeface="Muli"/>
              </a:defRPr>
            </a:lvl3pPr>
            <a:lvl4pPr indent="0" lvl="3" marL="0" marR="0" rtl="0" algn="r">
              <a:spcBef>
                <a:spcPts val="0"/>
              </a:spcBef>
              <a:buNone/>
              <a:defRPr i="1" sz="2100">
                <a:solidFill>
                  <a:srgbClr val="8C8CAD"/>
                </a:solidFill>
                <a:latin typeface="Muli"/>
                <a:ea typeface="Muli"/>
                <a:cs typeface="Muli"/>
                <a:sym typeface="Muli"/>
              </a:defRPr>
            </a:lvl4pPr>
            <a:lvl5pPr indent="0" lvl="4" marL="0" marR="0" rtl="0" algn="r">
              <a:spcBef>
                <a:spcPts val="0"/>
              </a:spcBef>
              <a:buNone/>
              <a:defRPr i="1" sz="2100">
                <a:solidFill>
                  <a:srgbClr val="8C8CAD"/>
                </a:solidFill>
                <a:latin typeface="Muli"/>
                <a:ea typeface="Muli"/>
                <a:cs typeface="Muli"/>
                <a:sym typeface="Muli"/>
              </a:defRPr>
            </a:lvl5pPr>
            <a:lvl6pPr indent="0" lvl="5" marL="0" marR="0" rtl="0" algn="r">
              <a:spcBef>
                <a:spcPts val="0"/>
              </a:spcBef>
              <a:buNone/>
              <a:defRPr i="1" sz="2100">
                <a:solidFill>
                  <a:srgbClr val="8C8CAD"/>
                </a:solidFill>
                <a:latin typeface="Muli"/>
                <a:ea typeface="Muli"/>
                <a:cs typeface="Muli"/>
                <a:sym typeface="Muli"/>
              </a:defRPr>
            </a:lvl6pPr>
            <a:lvl7pPr indent="0" lvl="6" marL="0" marR="0" rtl="0" algn="r">
              <a:spcBef>
                <a:spcPts val="0"/>
              </a:spcBef>
              <a:buNone/>
              <a:defRPr i="1" sz="2100">
                <a:solidFill>
                  <a:srgbClr val="8C8CAD"/>
                </a:solidFill>
                <a:latin typeface="Muli"/>
                <a:ea typeface="Muli"/>
                <a:cs typeface="Muli"/>
                <a:sym typeface="Muli"/>
              </a:defRPr>
            </a:lvl7pPr>
            <a:lvl8pPr indent="0" lvl="7" marL="0" marR="0" rtl="0" algn="r">
              <a:spcBef>
                <a:spcPts val="0"/>
              </a:spcBef>
              <a:buNone/>
              <a:defRPr i="1" sz="2100">
                <a:solidFill>
                  <a:srgbClr val="8C8CAD"/>
                </a:solidFill>
                <a:latin typeface="Muli"/>
                <a:ea typeface="Muli"/>
                <a:cs typeface="Muli"/>
                <a:sym typeface="Muli"/>
              </a:defRPr>
            </a:lvl8pPr>
            <a:lvl9pPr indent="0" lvl="8" marL="0" marR="0" rtl="0" algn="r">
              <a:spcBef>
                <a:spcPts val="0"/>
              </a:spcBef>
              <a:buNone/>
              <a:defRPr i="1" sz="2100">
                <a:solidFill>
                  <a:srgbClr val="8C8CAD"/>
                </a:solidFill>
                <a:latin typeface="Muli"/>
                <a:ea typeface="Muli"/>
                <a:cs typeface="Muli"/>
                <a:sym typeface="Muli"/>
              </a:defRPr>
            </a:lvl9pPr>
          </a:lstStyle>
          <a:p>
            <a:pPr indent="0" lvl="0" marL="0" rtl="0" algn="r">
              <a:spcBef>
                <a:spcPts val="0"/>
              </a:spcBef>
              <a:spcAft>
                <a:spcPts val="0"/>
              </a:spcAft>
              <a:buNone/>
            </a:pPr>
            <a:r>
              <a:rPr lang="en-GB"/>
              <a:t>Confidential								</a:t>
            </a:r>
            <a:r>
              <a:rPr b="1" lang="en-GB" sz="2400"/>
              <a:t> </a:t>
            </a:r>
            <a:fld id="{00000000-1234-1234-1234-123412341234}" type="slidenum">
              <a:rPr b="1" i="0" lang="en-GB" sz="2400" u="none" cap="none" strike="noStrike"/>
              <a:t>‹#›</a:t>
            </a:fld>
            <a:endParaRPr b="1" i="0" sz="2400" u="none" cap="none" strike="noStrik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2 Columns" type="twoObj">
  <p:cSld name="TWO_OBJECTS">
    <p:spTree>
      <p:nvGrpSpPr>
        <p:cNvPr id="265" name="Shape 265"/>
        <p:cNvGrpSpPr/>
        <p:nvPr/>
      </p:nvGrpSpPr>
      <p:grpSpPr>
        <a:xfrm>
          <a:off x="0" y="0"/>
          <a:ext cx="0" cy="0"/>
          <a:chOff x="0" y="0"/>
          <a:chExt cx="0" cy="0"/>
        </a:xfrm>
      </p:grpSpPr>
      <p:sp>
        <p:nvSpPr>
          <p:cNvPr id="266" name="Google Shape;266;p26"/>
          <p:cNvSpPr txBox="1"/>
          <p:nvPr>
            <p:ph type="title"/>
          </p:nvPr>
        </p:nvSpPr>
        <p:spPr>
          <a:xfrm>
            <a:off x="476333" y="577067"/>
            <a:ext cx="23456700" cy="1580700"/>
          </a:xfrm>
          <a:prstGeom prst="rect">
            <a:avLst/>
          </a:prstGeom>
          <a:noFill/>
          <a:ln>
            <a:noFill/>
          </a:ln>
        </p:spPr>
        <p:txBody>
          <a:bodyPr anchorCtr="0" anchor="ctr" bIns="91400" lIns="182875" spcFirstLastPara="1" rIns="182875" wrap="square" tIns="91400">
            <a:noAutofit/>
          </a:bodyPr>
          <a:lstStyle>
            <a:lvl1pPr lvl="0" marR="0" rtl="0" algn="l">
              <a:lnSpc>
                <a:spcPct val="90000"/>
              </a:lnSpc>
              <a:spcBef>
                <a:spcPts val="0"/>
              </a:spcBef>
              <a:spcAft>
                <a:spcPts val="0"/>
              </a:spcAft>
              <a:buClr>
                <a:schemeClr val="dk1"/>
              </a:buClr>
              <a:buSzPts val="8000"/>
              <a:buNone/>
              <a:defRPr i="0" u="none" cap="none" strike="noStrike">
                <a:solidFill>
                  <a:schemeClr val="dk1"/>
                </a:solidFill>
              </a:defRPr>
            </a:lvl1pPr>
            <a:lvl2pPr lvl="1">
              <a:spcBef>
                <a:spcPts val="0"/>
              </a:spcBef>
              <a:spcAft>
                <a:spcPts val="0"/>
              </a:spcAft>
              <a:buSzPts val="8000"/>
              <a:buFont typeface="Muli"/>
              <a:buNone/>
              <a:defRPr sz="8000">
                <a:latin typeface="Muli"/>
                <a:ea typeface="Muli"/>
                <a:cs typeface="Muli"/>
                <a:sym typeface="Muli"/>
              </a:defRPr>
            </a:lvl2pPr>
            <a:lvl3pPr lvl="2">
              <a:spcBef>
                <a:spcPts val="0"/>
              </a:spcBef>
              <a:spcAft>
                <a:spcPts val="0"/>
              </a:spcAft>
              <a:buSzPts val="8000"/>
              <a:buFont typeface="Muli"/>
              <a:buNone/>
              <a:defRPr sz="8000">
                <a:latin typeface="Muli"/>
                <a:ea typeface="Muli"/>
                <a:cs typeface="Muli"/>
                <a:sym typeface="Muli"/>
              </a:defRPr>
            </a:lvl3pPr>
            <a:lvl4pPr lvl="3">
              <a:spcBef>
                <a:spcPts val="0"/>
              </a:spcBef>
              <a:spcAft>
                <a:spcPts val="0"/>
              </a:spcAft>
              <a:buSzPts val="8000"/>
              <a:buFont typeface="Muli"/>
              <a:buNone/>
              <a:defRPr sz="8000">
                <a:latin typeface="Muli"/>
                <a:ea typeface="Muli"/>
                <a:cs typeface="Muli"/>
                <a:sym typeface="Muli"/>
              </a:defRPr>
            </a:lvl4pPr>
            <a:lvl5pPr lvl="4">
              <a:spcBef>
                <a:spcPts val="0"/>
              </a:spcBef>
              <a:spcAft>
                <a:spcPts val="0"/>
              </a:spcAft>
              <a:buSzPts val="8000"/>
              <a:buFont typeface="Muli"/>
              <a:buNone/>
              <a:defRPr sz="8000">
                <a:latin typeface="Muli"/>
                <a:ea typeface="Muli"/>
                <a:cs typeface="Muli"/>
                <a:sym typeface="Muli"/>
              </a:defRPr>
            </a:lvl5pPr>
            <a:lvl6pPr lvl="5">
              <a:spcBef>
                <a:spcPts val="0"/>
              </a:spcBef>
              <a:spcAft>
                <a:spcPts val="0"/>
              </a:spcAft>
              <a:buSzPts val="8000"/>
              <a:buFont typeface="Muli"/>
              <a:buNone/>
              <a:defRPr sz="8000">
                <a:latin typeface="Muli"/>
                <a:ea typeface="Muli"/>
                <a:cs typeface="Muli"/>
                <a:sym typeface="Muli"/>
              </a:defRPr>
            </a:lvl6pPr>
            <a:lvl7pPr lvl="6">
              <a:spcBef>
                <a:spcPts val="0"/>
              </a:spcBef>
              <a:spcAft>
                <a:spcPts val="0"/>
              </a:spcAft>
              <a:buSzPts val="8000"/>
              <a:buFont typeface="Muli"/>
              <a:buNone/>
              <a:defRPr sz="8000">
                <a:latin typeface="Muli"/>
                <a:ea typeface="Muli"/>
                <a:cs typeface="Muli"/>
                <a:sym typeface="Muli"/>
              </a:defRPr>
            </a:lvl7pPr>
            <a:lvl8pPr lvl="7">
              <a:spcBef>
                <a:spcPts val="0"/>
              </a:spcBef>
              <a:spcAft>
                <a:spcPts val="0"/>
              </a:spcAft>
              <a:buSzPts val="8000"/>
              <a:buFont typeface="Muli"/>
              <a:buNone/>
              <a:defRPr sz="8000">
                <a:latin typeface="Muli"/>
                <a:ea typeface="Muli"/>
                <a:cs typeface="Muli"/>
                <a:sym typeface="Muli"/>
              </a:defRPr>
            </a:lvl8pPr>
            <a:lvl9pPr lvl="8">
              <a:spcBef>
                <a:spcPts val="0"/>
              </a:spcBef>
              <a:spcAft>
                <a:spcPts val="0"/>
              </a:spcAft>
              <a:buSzPts val="8000"/>
              <a:buFont typeface="Muli"/>
              <a:buNone/>
              <a:defRPr sz="8000">
                <a:latin typeface="Muli"/>
                <a:ea typeface="Muli"/>
                <a:cs typeface="Muli"/>
                <a:sym typeface="Muli"/>
              </a:defRPr>
            </a:lvl9pPr>
          </a:lstStyle>
          <a:p/>
        </p:txBody>
      </p:sp>
      <p:sp>
        <p:nvSpPr>
          <p:cNvPr id="267" name="Google Shape;267;p26"/>
          <p:cNvSpPr txBox="1"/>
          <p:nvPr>
            <p:ph idx="1" type="body"/>
          </p:nvPr>
        </p:nvSpPr>
        <p:spPr>
          <a:xfrm>
            <a:off x="476333" y="2506800"/>
            <a:ext cx="11558400" cy="8702400"/>
          </a:xfrm>
          <a:prstGeom prst="rect">
            <a:avLst/>
          </a:prstGeom>
          <a:noFill/>
          <a:ln>
            <a:noFill/>
          </a:ln>
        </p:spPr>
        <p:txBody>
          <a:bodyPr anchorCtr="0" anchor="t" bIns="91400" lIns="182875" spcFirstLastPara="1" rIns="182875" wrap="square" tIns="91400">
            <a:noAutofit/>
          </a:bodyPr>
          <a:lstStyle>
            <a:lvl1pPr indent="-584200" lvl="0" marL="457200" marR="0" rtl="0" algn="l">
              <a:lnSpc>
                <a:spcPct val="90000"/>
              </a:lnSpc>
              <a:spcBef>
                <a:spcPts val="2100"/>
              </a:spcBef>
              <a:spcAft>
                <a:spcPts val="0"/>
              </a:spcAft>
              <a:buClr>
                <a:schemeClr val="dk1"/>
              </a:buClr>
              <a:buSzPts val="5600"/>
              <a:buChar char="•"/>
              <a:defRPr i="0" sz="5600" u="none" cap="none" strike="noStrike">
                <a:solidFill>
                  <a:schemeClr val="dk1"/>
                </a:solidFill>
              </a:defRPr>
            </a:lvl1pPr>
            <a:lvl2pPr indent="-533400" lvl="1" marL="914400" marR="0" rtl="0" algn="l">
              <a:lnSpc>
                <a:spcPct val="90000"/>
              </a:lnSpc>
              <a:spcBef>
                <a:spcPts val="1100"/>
              </a:spcBef>
              <a:spcAft>
                <a:spcPts val="0"/>
              </a:spcAft>
              <a:buClr>
                <a:schemeClr val="dk1"/>
              </a:buClr>
              <a:buSzPts val="4800"/>
              <a:buChar char="•"/>
              <a:defRPr i="0" sz="4800" u="none" cap="none" strike="noStrike">
                <a:solidFill>
                  <a:schemeClr val="dk1"/>
                </a:solidFill>
              </a:defRPr>
            </a:lvl2pPr>
            <a:lvl3pPr indent="-482600" lvl="2" marL="1371600" marR="0" rtl="0" algn="l">
              <a:lnSpc>
                <a:spcPct val="90000"/>
              </a:lnSpc>
              <a:spcBef>
                <a:spcPts val="1100"/>
              </a:spcBef>
              <a:spcAft>
                <a:spcPts val="0"/>
              </a:spcAft>
              <a:buClr>
                <a:schemeClr val="dk1"/>
              </a:buClr>
              <a:buSzPts val="4000"/>
              <a:buChar char="•"/>
              <a:defRPr i="0" sz="4000" u="none" cap="none" strike="noStrike">
                <a:solidFill>
                  <a:schemeClr val="dk1"/>
                </a:solidFill>
              </a:defRPr>
            </a:lvl3pPr>
            <a:lvl4pPr indent="-463550" lvl="3" marL="1828800" marR="0" rtl="0" algn="l">
              <a:lnSpc>
                <a:spcPct val="90000"/>
              </a:lnSpc>
              <a:spcBef>
                <a:spcPts val="1100"/>
              </a:spcBef>
              <a:spcAft>
                <a:spcPts val="0"/>
              </a:spcAft>
              <a:buClr>
                <a:schemeClr val="dk1"/>
              </a:buClr>
              <a:buSzPts val="3700"/>
              <a:buChar char="•"/>
              <a:defRPr i="0" sz="3700" u="none" cap="none" strike="noStrike">
                <a:solidFill>
                  <a:schemeClr val="dk1"/>
                </a:solidFill>
              </a:defRPr>
            </a:lvl4pPr>
            <a:lvl5pPr indent="-463550" lvl="4" marL="2286000" marR="0" rtl="0" algn="l">
              <a:lnSpc>
                <a:spcPct val="90000"/>
              </a:lnSpc>
              <a:spcBef>
                <a:spcPts val="1100"/>
              </a:spcBef>
              <a:spcAft>
                <a:spcPts val="0"/>
              </a:spcAft>
              <a:buClr>
                <a:schemeClr val="dk1"/>
              </a:buClr>
              <a:buSzPts val="3700"/>
              <a:buChar char="•"/>
              <a:defRPr i="0" sz="3700" u="none" cap="none" strike="noStrike">
                <a:solidFill>
                  <a:schemeClr val="dk1"/>
                </a:solidFill>
              </a:defRPr>
            </a:lvl5pPr>
            <a:lvl6pPr indent="-463550" lvl="5" marL="2743200" marR="0" rtl="0" algn="l">
              <a:lnSpc>
                <a:spcPct val="90000"/>
              </a:lnSpc>
              <a:spcBef>
                <a:spcPts val="1100"/>
              </a:spcBef>
              <a:spcAft>
                <a:spcPts val="0"/>
              </a:spcAft>
              <a:buClr>
                <a:schemeClr val="dk1"/>
              </a:buClr>
              <a:buSzPts val="3700"/>
              <a:buChar char="•"/>
              <a:defRPr i="0" sz="3700" u="none" cap="none" strike="noStrike">
                <a:solidFill>
                  <a:schemeClr val="dk1"/>
                </a:solidFill>
              </a:defRPr>
            </a:lvl6pPr>
            <a:lvl7pPr indent="-463550" lvl="6" marL="3200400" marR="0" rtl="0" algn="l">
              <a:lnSpc>
                <a:spcPct val="90000"/>
              </a:lnSpc>
              <a:spcBef>
                <a:spcPts val="1100"/>
              </a:spcBef>
              <a:spcAft>
                <a:spcPts val="0"/>
              </a:spcAft>
              <a:buClr>
                <a:schemeClr val="dk1"/>
              </a:buClr>
              <a:buSzPts val="3700"/>
              <a:buChar char="•"/>
              <a:defRPr i="0" sz="3700" u="none" cap="none" strike="noStrike">
                <a:solidFill>
                  <a:schemeClr val="dk1"/>
                </a:solidFill>
              </a:defRPr>
            </a:lvl7pPr>
            <a:lvl8pPr indent="-463550" lvl="7" marL="3657600" marR="0" rtl="0" algn="l">
              <a:lnSpc>
                <a:spcPct val="90000"/>
              </a:lnSpc>
              <a:spcBef>
                <a:spcPts val="1100"/>
              </a:spcBef>
              <a:spcAft>
                <a:spcPts val="0"/>
              </a:spcAft>
              <a:buClr>
                <a:schemeClr val="dk1"/>
              </a:buClr>
              <a:buSzPts val="3700"/>
              <a:buChar char="•"/>
              <a:defRPr i="0" sz="3700" u="none" cap="none" strike="noStrike">
                <a:solidFill>
                  <a:schemeClr val="dk1"/>
                </a:solidFill>
              </a:defRPr>
            </a:lvl8pPr>
            <a:lvl9pPr indent="-463550" lvl="8" marL="4114800" marR="0" rtl="0" algn="l">
              <a:lnSpc>
                <a:spcPct val="90000"/>
              </a:lnSpc>
              <a:spcBef>
                <a:spcPts val="1100"/>
              </a:spcBef>
              <a:spcAft>
                <a:spcPts val="0"/>
              </a:spcAft>
              <a:buClr>
                <a:schemeClr val="dk1"/>
              </a:buClr>
              <a:buSzPts val="3700"/>
              <a:buChar char="•"/>
              <a:defRPr i="0" sz="3700" u="none" cap="none" strike="noStrike">
                <a:solidFill>
                  <a:schemeClr val="dk1"/>
                </a:solidFill>
              </a:defRPr>
            </a:lvl9pPr>
          </a:lstStyle>
          <a:p/>
        </p:txBody>
      </p:sp>
      <p:sp>
        <p:nvSpPr>
          <p:cNvPr id="268" name="Google Shape;268;p26"/>
          <p:cNvSpPr txBox="1"/>
          <p:nvPr>
            <p:ph idx="2" type="body"/>
          </p:nvPr>
        </p:nvSpPr>
        <p:spPr>
          <a:xfrm>
            <a:off x="12374830" y="2506800"/>
            <a:ext cx="11558400" cy="8702400"/>
          </a:xfrm>
          <a:prstGeom prst="rect">
            <a:avLst/>
          </a:prstGeom>
          <a:noFill/>
          <a:ln>
            <a:noFill/>
          </a:ln>
        </p:spPr>
        <p:txBody>
          <a:bodyPr anchorCtr="0" anchor="t" bIns="91400" lIns="182875" spcFirstLastPara="1" rIns="182875" wrap="square" tIns="91400">
            <a:noAutofit/>
          </a:bodyPr>
          <a:lstStyle>
            <a:lvl1pPr indent="-584200" lvl="0" marL="457200" marR="0" rtl="0" algn="l">
              <a:lnSpc>
                <a:spcPct val="90000"/>
              </a:lnSpc>
              <a:spcBef>
                <a:spcPts val="2100"/>
              </a:spcBef>
              <a:spcAft>
                <a:spcPts val="0"/>
              </a:spcAft>
              <a:buClr>
                <a:schemeClr val="dk1"/>
              </a:buClr>
              <a:buSzPts val="5600"/>
              <a:buChar char="•"/>
              <a:defRPr i="0" sz="5600" u="none" cap="none" strike="noStrike">
                <a:solidFill>
                  <a:schemeClr val="dk1"/>
                </a:solidFill>
              </a:defRPr>
            </a:lvl1pPr>
            <a:lvl2pPr indent="-533400" lvl="1" marL="914400" marR="0" rtl="0" algn="l">
              <a:lnSpc>
                <a:spcPct val="90000"/>
              </a:lnSpc>
              <a:spcBef>
                <a:spcPts val="1100"/>
              </a:spcBef>
              <a:spcAft>
                <a:spcPts val="0"/>
              </a:spcAft>
              <a:buClr>
                <a:schemeClr val="dk1"/>
              </a:buClr>
              <a:buSzPts val="4800"/>
              <a:buChar char="•"/>
              <a:defRPr i="0" sz="4800" u="none" cap="none" strike="noStrike">
                <a:solidFill>
                  <a:schemeClr val="dk1"/>
                </a:solidFill>
              </a:defRPr>
            </a:lvl2pPr>
            <a:lvl3pPr indent="-482600" lvl="2" marL="1371600" marR="0" rtl="0" algn="l">
              <a:lnSpc>
                <a:spcPct val="90000"/>
              </a:lnSpc>
              <a:spcBef>
                <a:spcPts val="1100"/>
              </a:spcBef>
              <a:spcAft>
                <a:spcPts val="0"/>
              </a:spcAft>
              <a:buClr>
                <a:schemeClr val="dk1"/>
              </a:buClr>
              <a:buSzPts val="4000"/>
              <a:buChar char="•"/>
              <a:defRPr i="0" sz="4000" u="none" cap="none" strike="noStrike">
                <a:solidFill>
                  <a:schemeClr val="dk1"/>
                </a:solidFill>
              </a:defRPr>
            </a:lvl3pPr>
            <a:lvl4pPr indent="-463550" lvl="3" marL="1828800" marR="0" rtl="0" algn="l">
              <a:lnSpc>
                <a:spcPct val="90000"/>
              </a:lnSpc>
              <a:spcBef>
                <a:spcPts val="1100"/>
              </a:spcBef>
              <a:spcAft>
                <a:spcPts val="0"/>
              </a:spcAft>
              <a:buClr>
                <a:schemeClr val="dk1"/>
              </a:buClr>
              <a:buSzPts val="3700"/>
              <a:buChar char="•"/>
              <a:defRPr i="0" sz="3700" u="none" cap="none" strike="noStrike">
                <a:solidFill>
                  <a:schemeClr val="dk1"/>
                </a:solidFill>
              </a:defRPr>
            </a:lvl4pPr>
            <a:lvl5pPr indent="-463550" lvl="4" marL="2286000" marR="0" rtl="0" algn="l">
              <a:lnSpc>
                <a:spcPct val="90000"/>
              </a:lnSpc>
              <a:spcBef>
                <a:spcPts val="1100"/>
              </a:spcBef>
              <a:spcAft>
                <a:spcPts val="0"/>
              </a:spcAft>
              <a:buClr>
                <a:schemeClr val="dk1"/>
              </a:buClr>
              <a:buSzPts val="3700"/>
              <a:buChar char="•"/>
              <a:defRPr i="0" sz="3700" u="none" cap="none" strike="noStrike">
                <a:solidFill>
                  <a:schemeClr val="dk1"/>
                </a:solidFill>
              </a:defRPr>
            </a:lvl5pPr>
            <a:lvl6pPr indent="-463550" lvl="5" marL="2743200" marR="0" rtl="0" algn="l">
              <a:lnSpc>
                <a:spcPct val="90000"/>
              </a:lnSpc>
              <a:spcBef>
                <a:spcPts val="1100"/>
              </a:spcBef>
              <a:spcAft>
                <a:spcPts val="0"/>
              </a:spcAft>
              <a:buClr>
                <a:schemeClr val="dk1"/>
              </a:buClr>
              <a:buSzPts val="3700"/>
              <a:buChar char="•"/>
              <a:defRPr i="0" sz="3700" u="none" cap="none" strike="noStrike">
                <a:solidFill>
                  <a:schemeClr val="dk1"/>
                </a:solidFill>
              </a:defRPr>
            </a:lvl6pPr>
            <a:lvl7pPr indent="-463550" lvl="6" marL="3200400" marR="0" rtl="0" algn="l">
              <a:lnSpc>
                <a:spcPct val="90000"/>
              </a:lnSpc>
              <a:spcBef>
                <a:spcPts val="1100"/>
              </a:spcBef>
              <a:spcAft>
                <a:spcPts val="0"/>
              </a:spcAft>
              <a:buClr>
                <a:schemeClr val="dk1"/>
              </a:buClr>
              <a:buSzPts val="3700"/>
              <a:buChar char="•"/>
              <a:defRPr i="0" sz="3700" u="none" cap="none" strike="noStrike">
                <a:solidFill>
                  <a:schemeClr val="dk1"/>
                </a:solidFill>
              </a:defRPr>
            </a:lvl7pPr>
            <a:lvl8pPr indent="-463550" lvl="7" marL="3657600" marR="0" rtl="0" algn="l">
              <a:lnSpc>
                <a:spcPct val="90000"/>
              </a:lnSpc>
              <a:spcBef>
                <a:spcPts val="1100"/>
              </a:spcBef>
              <a:spcAft>
                <a:spcPts val="0"/>
              </a:spcAft>
              <a:buClr>
                <a:schemeClr val="dk1"/>
              </a:buClr>
              <a:buSzPts val="3700"/>
              <a:buChar char="•"/>
              <a:defRPr i="0" sz="3700" u="none" cap="none" strike="noStrike">
                <a:solidFill>
                  <a:schemeClr val="dk1"/>
                </a:solidFill>
              </a:defRPr>
            </a:lvl8pPr>
            <a:lvl9pPr indent="-463550" lvl="8" marL="4114800" marR="0" rtl="0" algn="l">
              <a:lnSpc>
                <a:spcPct val="90000"/>
              </a:lnSpc>
              <a:spcBef>
                <a:spcPts val="1100"/>
              </a:spcBef>
              <a:spcAft>
                <a:spcPts val="0"/>
              </a:spcAft>
              <a:buClr>
                <a:schemeClr val="dk1"/>
              </a:buClr>
              <a:buSzPts val="3700"/>
              <a:buChar char="•"/>
              <a:defRPr i="0" sz="3700" u="none" cap="none" strike="noStrike">
                <a:solidFill>
                  <a:schemeClr val="dk1"/>
                </a:solidFill>
              </a:defRPr>
            </a:lvl9pPr>
          </a:lstStyle>
          <a:p/>
        </p:txBody>
      </p:sp>
      <p:sp>
        <p:nvSpPr>
          <p:cNvPr id="269" name="Google Shape;269;p26"/>
          <p:cNvSpPr txBox="1"/>
          <p:nvPr>
            <p:ph idx="12" type="sldNum"/>
          </p:nvPr>
        </p:nvSpPr>
        <p:spPr>
          <a:xfrm>
            <a:off x="12129867" y="12712733"/>
            <a:ext cx="11803200" cy="730500"/>
          </a:xfrm>
          <a:prstGeom prst="rect">
            <a:avLst/>
          </a:prstGeom>
          <a:noFill/>
          <a:ln>
            <a:noFill/>
          </a:ln>
        </p:spPr>
        <p:txBody>
          <a:bodyPr anchorCtr="0" anchor="ctr" bIns="91400" lIns="182875" spcFirstLastPara="1" rIns="182875" wrap="square" tIns="91400">
            <a:noAutofit/>
          </a:bodyPr>
          <a:lstStyle>
            <a:lvl1pPr indent="0" lvl="0" marL="0" marR="0" rtl="0" algn="r">
              <a:spcBef>
                <a:spcPts val="0"/>
              </a:spcBef>
              <a:buNone/>
              <a:defRPr i="1" sz="2100">
                <a:solidFill>
                  <a:srgbClr val="8C8CAD"/>
                </a:solidFill>
                <a:latin typeface="Muli"/>
                <a:ea typeface="Muli"/>
                <a:cs typeface="Muli"/>
                <a:sym typeface="Muli"/>
              </a:defRPr>
            </a:lvl1pPr>
            <a:lvl2pPr indent="0" lvl="1" marL="0" marR="0" rtl="0" algn="r">
              <a:spcBef>
                <a:spcPts val="0"/>
              </a:spcBef>
              <a:buNone/>
              <a:defRPr i="1" sz="2100">
                <a:solidFill>
                  <a:srgbClr val="8C8CAD"/>
                </a:solidFill>
                <a:latin typeface="Muli"/>
                <a:ea typeface="Muli"/>
                <a:cs typeface="Muli"/>
                <a:sym typeface="Muli"/>
              </a:defRPr>
            </a:lvl2pPr>
            <a:lvl3pPr indent="0" lvl="2" marL="0" marR="0" rtl="0" algn="r">
              <a:spcBef>
                <a:spcPts val="0"/>
              </a:spcBef>
              <a:buNone/>
              <a:defRPr i="1" sz="2100">
                <a:solidFill>
                  <a:srgbClr val="8C8CAD"/>
                </a:solidFill>
                <a:latin typeface="Muli"/>
                <a:ea typeface="Muli"/>
                <a:cs typeface="Muli"/>
                <a:sym typeface="Muli"/>
              </a:defRPr>
            </a:lvl3pPr>
            <a:lvl4pPr indent="0" lvl="3" marL="0" marR="0" rtl="0" algn="r">
              <a:spcBef>
                <a:spcPts val="0"/>
              </a:spcBef>
              <a:buNone/>
              <a:defRPr i="1" sz="2100">
                <a:solidFill>
                  <a:srgbClr val="8C8CAD"/>
                </a:solidFill>
                <a:latin typeface="Muli"/>
                <a:ea typeface="Muli"/>
                <a:cs typeface="Muli"/>
                <a:sym typeface="Muli"/>
              </a:defRPr>
            </a:lvl4pPr>
            <a:lvl5pPr indent="0" lvl="4" marL="0" marR="0" rtl="0" algn="r">
              <a:spcBef>
                <a:spcPts val="0"/>
              </a:spcBef>
              <a:buNone/>
              <a:defRPr i="1" sz="2100">
                <a:solidFill>
                  <a:srgbClr val="8C8CAD"/>
                </a:solidFill>
                <a:latin typeface="Muli"/>
                <a:ea typeface="Muli"/>
                <a:cs typeface="Muli"/>
                <a:sym typeface="Muli"/>
              </a:defRPr>
            </a:lvl5pPr>
            <a:lvl6pPr indent="0" lvl="5" marL="0" marR="0" rtl="0" algn="r">
              <a:spcBef>
                <a:spcPts val="0"/>
              </a:spcBef>
              <a:buNone/>
              <a:defRPr i="1" sz="2100">
                <a:solidFill>
                  <a:srgbClr val="8C8CAD"/>
                </a:solidFill>
                <a:latin typeface="Muli"/>
                <a:ea typeface="Muli"/>
                <a:cs typeface="Muli"/>
                <a:sym typeface="Muli"/>
              </a:defRPr>
            </a:lvl6pPr>
            <a:lvl7pPr indent="0" lvl="6" marL="0" marR="0" rtl="0" algn="r">
              <a:spcBef>
                <a:spcPts val="0"/>
              </a:spcBef>
              <a:buNone/>
              <a:defRPr i="1" sz="2100">
                <a:solidFill>
                  <a:srgbClr val="8C8CAD"/>
                </a:solidFill>
                <a:latin typeface="Muli"/>
                <a:ea typeface="Muli"/>
                <a:cs typeface="Muli"/>
                <a:sym typeface="Muli"/>
              </a:defRPr>
            </a:lvl7pPr>
            <a:lvl8pPr indent="0" lvl="7" marL="0" marR="0" rtl="0" algn="r">
              <a:spcBef>
                <a:spcPts val="0"/>
              </a:spcBef>
              <a:buNone/>
              <a:defRPr i="1" sz="2100">
                <a:solidFill>
                  <a:srgbClr val="8C8CAD"/>
                </a:solidFill>
                <a:latin typeface="Muli"/>
                <a:ea typeface="Muli"/>
                <a:cs typeface="Muli"/>
                <a:sym typeface="Muli"/>
              </a:defRPr>
            </a:lvl8pPr>
            <a:lvl9pPr indent="0" lvl="8" marL="0" marR="0" rtl="0" algn="r">
              <a:spcBef>
                <a:spcPts val="0"/>
              </a:spcBef>
              <a:buNone/>
              <a:defRPr i="1" sz="2100">
                <a:solidFill>
                  <a:srgbClr val="8C8CAD"/>
                </a:solidFill>
                <a:latin typeface="Muli"/>
                <a:ea typeface="Muli"/>
                <a:cs typeface="Muli"/>
                <a:sym typeface="Muli"/>
              </a:defRPr>
            </a:lvl9pPr>
          </a:lstStyle>
          <a:p>
            <a:pPr indent="0" lvl="0" marL="0" rtl="0" algn="r">
              <a:spcBef>
                <a:spcPts val="0"/>
              </a:spcBef>
              <a:spcAft>
                <a:spcPts val="0"/>
              </a:spcAft>
              <a:buNone/>
            </a:pPr>
            <a:r>
              <a:rPr lang="en-GB"/>
              <a:t>Confidential								</a:t>
            </a:r>
            <a:r>
              <a:rPr b="1" lang="en-GB" sz="2400"/>
              <a:t> </a:t>
            </a:r>
            <a:fld id="{00000000-1234-1234-1234-123412341234}" type="slidenum">
              <a:rPr b="1" i="0" lang="en-GB" sz="2400" u="none" cap="none" strike="noStrike"/>
              <a:t>‹#›</a:t>
            </a:fld>
            <a:endParaRPr b="1" i="0" sz="2400" u="none" cap="none" strike="noStrik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0" name="Shape 270"/>
        <p:cNvGrpSpPr/>
        <p:nvPr/>
      </p:nvGrpSpPr>
      <p:grpSpPr>
        <a:xfrm>
          <a:off x="0" y="0"/>
          <a:ext cx="0" cy="0"/>
          <a:chOff x="0" y="0"/>
          <a:chExt cx="0" cy="0"/>
        </a:xfrm>
      </p:grpSpPr>
      <p:sp>
        <p:nvSpPr>
          <p:cNvPr id="271" name="Google Shape;271;p27"/>
          <p:cNvSpPr txBox="1"/>
          <p:nvPr>
            <p:ph type="title"/>
          </p:nvPr>
        </p:nvSpPr>
        <p:spPr>
          <a:xfrm>
            <a:off x="476333" y="577067"/>
            <a:ext cx="23456700" cy="1580700"/>
          </a:xfrm>
          <a:prstGeom prst="rect">
            <a:avLst/>
          </a:prstGeom>
          <a:noFill/>
          <a:ln>
            <a:noFill/>
          </a:ln>
        </p:spPr>
        <p:txBody>
          <a:bodyPr anchorCtr="0" anchor="ctr" bIns="91400" lIns="182875" spcFirstLastPara="1" rIns="182875" wrap="square" tIns="91400">
            <a:noAutofit/>
          </a:bodyPr>
          <a:lstStyle>
            <a:lvl1pPr lvl="0" marR="0" rtl="0" algn="l">
              <a:lnSpc>
                <a:spcPct val="90000"/>
              </a:lnSpc>
              <a:spcBef>
                <a:spcPts val="0"/>
              </a:spcBef>
              <a:spcAft>
                <a:spcPts val="0"/>
              </a:spcAft>
              <a:buClr>
                <a:schemeClr val="dk1"/>
              </a:buClr>
              <a:buSzPts val="8000"/>
              <a:buNone/>
              <a:defRPr i="0" u="none" cap="none" strike="noStrike">
                <a:solidFill>
                  <a:schemeClr val="dk1"/>
                </a:solidFill>
              </a:defRPr>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p:txBody>
      </p:sp>
      <p:sp>
        <p:nvSpPr>
          <p:cNvPr id="272" name="Google Shape;272;p27"/>
          <p:cNvSpPr txBox="1"/>
          <p:nvPr>
            <p:ph idx="12" type="sldNum"/>
          </p:nvPr>
        </p:nvSpPr>
        <p:spPr>
          <a:xfrm>
            <a:off x="12129867" y="12712733"/>
            <a:ext cx="11803200" cy="730500"/>
          </a:xfrm>
          <a:prstGeom prst="rect">
            <a:avLst/>
          </a:prstGeom>
          <a:noFill/>
          <a:ln>
            <a:noFill/>
          </a:ln>
        </p:spPr>
        <p:txBody>
          <a:bodyPr anchorCtr="0" anchor="ctr" bIns="91400" lIns="182875" spcFirstLastPara="1" rIns="182875" wrap="square" tIns="91400">
            <a:noAutofit/>
          </a:bodyPr>
          <a:lstStyle>
            <a:lvl1pPr indent="0" lvl="0" marL="0" marR="0" rtl="0" algn="r">
              <a:spcBef>
                <a:spcPts val="0"/>
              </a:spcBef>
              <a:buNone/>
              <a:defRPr i="1" sz="2100">
                <a:solidFill>
                  <a:srgbClr val="8C8CAD"/>
                </a:solidFill>
                <a:latin typeface="Muli"/>
                <a:ea typeface="Muli"/>
                <a:cs typeface="Muli"/>
                <a:sym typeface="Muli"/>
              </a:defRPr>
            </a:lvl1pPr>
            <a:lvl2pPr indent="0" lvl="1" marL="0" marR="0" rtl="0" algn="r">
              <a:spcBef>
                <a:spcPts val="0"/>
              </a:spcBef>
              <a:buNone/>
              <a:defRPr i="1" sz="2100">
                <a:solidFill>
                  <a:srgbClr val="8C8CAD"/>
                </a:solidFill>
                <a:latin typeface="Muli"/>
                <a:ea typeface="Muli"/>
                <a:cs typeface="Muli"/>
                <a:sym typeface="Muli"/>
              </a:defRPr>
            </a:lvl2pPr>
            <a:lvl3pPr indent="0" lvl="2" marL="0" marR="0" rtl="0" algn="r">
              <a:spcBef>
                <a:spcPts val="0"/>
              </a:spcBef>
              <a:buNone/>
              <a:defRPr i="1" sz="2100">
                <a:solidFill>
                  <a:srgbClr val="8C8CAD"/>
                </a:solidFill>
                <a:latin typeface="Muli"/>
                <a:ea typeface="Muli"/>
                <a:cs typeface="Muli"/>
                <a:sym typeface="Muli"/>
              </a:defRPr>
            </a:lvl3pPr>
            <a:lvl4pPr indent="0" lvl="3" marL="0" marR="0" rtl="0" algn="r">
              <a:spcBef>
                <a:spcPts val="0"/>
              </a:spcBef>
              <a:buNone/>
              <a:defRPr i="1" sz="2100">
                <a:solidFill>
                  <a:srgbClr val="8C8CAD"/>
                </a:solidFill>
                <a:latin typeface="Muli"/>
                <a:ea typeface="Muli"/>
                <a:cs typeface="Muli"/>
                <a:sym typeface="Muli"/>
              </a:defRPr>
            </a:lvl4pPr>
            <a:lvl5pPr indent="0" lvl="4" marL="0" marR="0" rtl="0" algn="r">
              <a:spcBef>
                <a:spcPts val="0"/>
              </a:spcBef>
              <a:buNone/>
              <a:defRPr i="1" sz="2100">
                <a:solidFill>
                  <a:srgbClr val="8C8CAD"/>
                </a:solidFill>
                <a:latin typeface="Muli"/>
                <a:ea typeface="Muli"/>
                <a:cs typeface="Muli"/>
                <a:sym typeface="Muli"/>
              </a:defRPr>
            </a:lvl5pPr>
            <a:lvl6pPr indent="0" lvl="5" marL="0" marR="0" rtl="0" algn="r">
              <a:spcBef>
                <a:spcPts val="0"/>
              </a:spcBef>
              <a:buNone/>
              <a:defRPr i="1" sz="2100">
                <a:solidFill>
                  <a:srgbClr val="8C8CAD"/>
                </a:solidFill>
                <a:latin typeface="Muli"/>
                <a:ea typeface="Muli"/>
                <a:cs typeface="Muli"/>
                <a:sym typeface="Muli"/>
              </a:defRPr>
            </a:lvl6pPr>
            <a:lvl7pPr indent="0" lvl="6" marL="0" marR="0" rtl="0" algn="r">
              <a:spcBef>
                <a:spcPts val="0"/>
              </a:spcBef>
              <a:buNone/>
              <a:defRPr i="1" sz="2100">
                <a:solidFill>
                  <a:srgbClr val="8C8CAD"/>
                </a:solidFill>
                <a:latin typeface="Muli"/>
                <a:ea typeface="Muli"/>
                <a:cs typeface="Muli"/>
                <a:sym typeface="Muli"/>
              </a:defRPr>
            </a:lvl7pPr>
            <a:lvl8pPr indent="0" lvl="7" marL="0" marR="0" rtl="0" algn="r">
              <a:spcBef>
                <a:spcPts val="0"/>
              </a:spcBef>
              <a:buNone/>
              <a:defRPr i="1" sz="2100">
                <a:solidFill>
                  <a:srgbClr val="8C8CAD"/>
                </a:solidFill>
                <a:latin typeface="Muli"/>
                <a:ea typeface="Muli"/>
                <a:cs typeface="Muli"/>
                <a:sym typeface="Muli"/>
              </a:defRPr>
            </a:lvl8pPr>
            <a:lvl9pPr indent="0" lvl="8" marL="0" marR="0" rtl="0" algn="r">
              <a:spcBef>
                <a:spcPts val="0"/>
              </a:spcBef>
              <a:buNone/>
              <a:defRPr i="1" sz="2100">
                <a:solidFill>
                  <a:srgbClr val="8C8CAD"/>
                </a:solidFill>
                <a:latin typeface="Muli"/>
                <a:ea typeface="Muli"/>
                <a:cs typeface="Muli"/>
                <a:sym typeface="Muli"/>
              </a:defRPr>
            </a:lvl9pPr>
          </a:lstStyle>
          <a:p>
            <a:pPr indent="0" lvl="0" marL="0" rtl="0" algn="r">
              <a:spcBef>
                <a:spcPts val="0"/>
              </a:spcBef>
              <a:spcAft>
                <a:spcPts val="0"/>
              </a:spcAft>
              <a:buNone/>
            </a:pPr>
            <a:r>
              <a:rPr lang="en-GB"/>
              <a:t>Confidential								</a:t>
            </a:r>
            <a:r>
              <a:rPr b="1" lang="en-GB" sz="2400"/>
              <a:t> </a:t>
            </a:r>
            <a:fld id="{00000000-1234-1234-1234-123412341234}" type="slidenum">
              <a:rPr b="1" i="0" lang="en-GB" sz="2400" u="none" cap="none" strike="noStrike"/>
              <a:t>‹#›</a:t>
            </a:fld>
            <a:endParaRPr b="1" i="0" sz="2400" u="none" cap="none" strike="noStrik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3" name="Shape 273"/>
        <p:cNvGrpSpPr/>
        <p:nvPr/>
      </p:nvGrpSpPr>
      <p:grpSpPr>
        <a:xfrm>
          <a:off x="0" y="0"/>
          <a:ext cx="0" cy="0"/>
          <a:chOff x="0" y="0"/>
          <a:chExt cx="0" cy="0"/>
        </a:xfrm>
      </p:grpSpPr>
      <p:sp>
        <p:nvSpPr>
          <p:cNvPr id="274" name="Google Shape;274;p28"/>
          <p:cNvSpPr txBox="1"/>
          <p:nvPr>
            <p:ph idx="12" type="sldNum"/>
          </p:nvPr>
        </p:nvSpPr>
        <p:spPr>
          <a:xfrm>
            <a:off x="12129867" y="12712733"/>
            <a:ext cx="11803200" cy="730500"/>
          </a:xfrm>
          <a:prstGeom prst="rect">
            <a:avLst/>
          </a:prstGeom>
          <a:noFill/>
          <a:ln>
            <a:noFill/>
          </a:ln>
        </p:spPr>
        <p:txBody>
          <a:bodyPr anchorCtr="0" anchor="ctr" bIns="91400" lIns="182875" spcFirstLastPara="1" rIns="182875" wrap="square" tIns="91400">
            <a:noAutofit/>
          </a:bodyPr>
          <a:lstStyle>
            <a:lvl1pPr indent="0" lvl="0" marL="0" marR="0" rtl="0" algn="r">
              <a:spcBef>
                <a:spcPts val="0"/>
              </a:spcBef>
              <a:buNone/>
              <a:defRPr i="1" sz="2100">
                <a:solidFill>
                  <a:srgbClr val="8C8CAD"/>
                </a:solidFill>
                <a:latin typeface="Muli"/>
                <a:ea typeface="Muli"/>
                <a:cs typeface="Muli"/>
                <a:sym typeface="Muli"/>
              </a:defRPr>
            </a:lvl1pPr>
            <a:lvl2pPr indent="0" lvl="1" marL="0" marR="0" rtl="0" algn="r">
              <a:spcBef>
                <a:spcPts val="0"/>
              </a:spcBef>
              <a:buNone/>
              <a:defRPr i="1" sz="2100">
                <a:solidFill>
                  <a:srgbClr val="8C8CAD"/>
                </a:solidFill>
                <a:latin typeface="Muli"/>
                <a:ea typeface="Muli"/>
                <a:cs typeface="Muli"/>
                <a:sym typeface="Muli"/>
              </a:defRPr>
            </a:lvl2pPr>
            <a:lvl3pPr indent="0" lvl="2" marL="0" marR="0" rtl="0" algn="r">
              <a:spcBef>
                <a:spcPts val="0"/>
              </a:spcBef>
              <a:buNone/>
              <a:defRPr i="1" sz="2100">
                <a:solidFill>
                  <a:srgbClr val="8C8CAD"/>
                </a:solidFill>
                <a:latin typeface="Muli"/>
                <a:ea typeface="Muli"/>
                <a:cs typeface="Muli"/>
                <a:sym typeface="Muli"/>
              </a:defRPr>
            </a:lvl3pPr>
            <a:lvl4pPr indent="0" lvl="3" marL="0" marR="0" rtl="0" algn="r">
              <a:spcBef>
                <a:spcPts val="0"/>
              </a:spcBef>
              <a:buNone/>
              <a:defRPr i="1" sz="2100">
                <a:solidFill>
                  <a:srgbClr val="8C8CAD"/>
                </a:solidFill>
                <a:latin typeface="Muli"/>
                <a:ea typeface="Muli"/>
                <a:cs typeface="Muli"/>
                <a:sym typeface="Muli"/>
              </a:defRPr>
            </a:lvl4pPr>
            <a:lvl5pPr indent="0" lvl="4" marL="0" marR="0" rtl="0" algn="r">
              <a:spcBef>
                <a:spcPts val="0"/>
              </a:spcBef>
              <a:buNone/>
              <a:defRPr i="1" sz="2100">
                <a:solidFill>
                  <a:srgbClr val="8C8CAD"/>
                </a:solidFill>
                <a:latin typeface="Muli"/>
                <a:ea typeface="Muli"/>
                <a:cs typeface="Muli"/>
                <a:sym typeface="Muli"/>
              </a:defRPr>
            </a:lvl5pPr>
            <a:lvl6pPr indent="0" lvl="5" marL="0" marR="0" rtl="0" algn="r">
              <a:spcBef>
                <a:spcPts val="0"/>
              </a:spcBef>
              <a:buNone/>
              <a:defRPr i="1" sz="2100">
                <a:solidFill>
                  <a:srgbClr val="8C8CAD"/>
                </a:solidFill>
                <a:latin typeface="Muli"/>
                <a:ea typeface="Muli"/>
                <a:cs typeface="Muli"/>
                <a:sym typeface="Muli"/>
              </a:defRPr>
            </a:lvl6pPr>
            <a:lvl7pPr indent="0" lvl="6" marL="0" marR="0" rtl="0" algn="r">
              <a:spcBef>
                <a:spcPts val="0"/>
              </a:spcBef>
              <a:buNone/>
              <a:defRPr i="1" sz="2100">
                <a:solidFill>
                  <a:srgbClr val="8C8CAD"/>
                </a:solidFill>
                <a:latin typeface="Muli"/>
                <a:ea typeface="Muli"/>
                <a:cs typeface="Muli"/>
                <a:sym typeface="Muli"/>
              </a:defRPr>
            </a:lvl7pPr>
            <a:lvl8pPr indent="0" lvl="7" marL="0" marR="0" rtl="0" algn="r">
              <a:spcBef>
                <a:spcPts val="0"/>
              </a:spcBef>
              <a:buNone/>
              <a:defRPr i="1" sz="2100">
                <a:solidFill>
                  <a:srgbClr val="8C8CAD"/>
                </a:solidFill>
                <a:latin typeface="Muli"/>
                <a:ea typeface="Muli"/>
                <a:cs typeface="Muli"/>
                <a:sym typeface="Muli"/>
              </a:defRPr>
            </a:lvl8pPr>
            <a:lvl9pPr indent="0" lvl="8" marL="0" marR="0" rtl="0" algn="r">
              <a:spcBef>
                <a:spcPts val="0"/>
              </a:spcBef>
              <a:buNone/>
              <a:defRPr i="1" sz="2100">
                <a:solidFill>
                  <a:srgbClr val="8C8CAD"/>
                </a:solidFill>
                <a:latin typeface="Muli"/>
                <a:ea typeface="Muli"/>
                <a:cs typeface="Muli"/>
                <a:sym typeface="Muli"/>
              </a:defRPr>
            </a:lvl9pPr>
          </a:lstStyle>
          <a:p>
            <a:pPr indent="0" lvl="0" marL="0" rtl="0" algn="r">
              <a:spcBef>
                <a:spcPts val="0"/>
              </a:spcBef>
              <a:spcAft>
                <a:spcPts val="0"/>
              </a:spcAft>
              <a:buNone/>
            </a:pPr>
            <a:r>
              <a:rPr lang="en-GB"/>
              <a:t>Confidential								</a:t>
            </a:r>
            <a:r>
              <a:rPr b="1" lang="en-GB" sz="2400"/>
              <a:t> </a:t>
            </a:r>
            <a:fld id="{00000000-1234-1234-1234-123412341234}" type="slidenum">
              <a:rPr b="1" i="0" lang="en-GB" sz="2400" u="none" cap="none" strike="noStrike"/>
              <a:t>‹#›</a:t>
            </a:fld>
            <a:endParaRPr b="1" i="0" sz="2400" u="none" cap="none" strike="noStrik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Overlay Slide 2 2">
  <p:cSld name="CUSTOM_1_1_2">
    <p:spTree>
      <p:nvGrpSpPr>
        <p:cNvPr id="275" name="Shape 275"/>
        <p:cNvGrpSpPr/>
        <p:nvPr/>
      </p:nvGrpSpPr>
      <p:grpSpPr>
        <a:xfrm>
          <a:off x="0" y="0"/>
          <a:ext cx="0" cy="0"/>
          <a:chOff x="0" y="0"/>
          <a:chExt cx="0" cy="0"/>
        </a:xfrm>
      </p:grpSpPr>
      <p:pic>
        <p:nvPicPr>
          <p:cNvPr id="276" name="Google Shape;276;p29"/>
          <p:cNvPicPr preferRelativeResize="0"/>
          <p:nvPr/>
        </p:nvPicPr>
        <p:blipFill rotWithShape="1">
          <a:blip r:embed="rId2">
            <a:alphaModFix/>
          </a:blip>
          <a:srcRect b="0" l="1190" r="1200" t="17627"/>
          <a:stretch/>
        </p:blipFill>
        <p:spPr>
          <a:xfrm>
            <a:off x="0" y="0"/>
            <a:ext cx="24384000" cy="13716002"/>
          </a:xfrm>
          <a:prstGeom prst="rect">
            <a:avLst/>
          </a:prstGeom>
          <a:noFill/>
          <a:ln>
            <a:noFill/>
          </a:ln>
        </p:spPr>
      </p:pic>
      <p:sp>
        <p:nvSpPr>
          <p:cNvPr id="277" name="Google Shape;277;p29"/>
          <p:cNvSpPr/>
          <p:nvPr/>
        </p:nvSpPr>
        <p:spPr>
          <a:xfrm>
            <a:off x="5703150" y="2223600"/>
            <a:ext cx="12977700" cy="96063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78" name="Google Shape;278;p29"/>
          <p:cNvSpPr txBox="1"/>
          <p:nvPr>
            <p:ph type="ctrTitle"/>
          </p:nvPr>
        </p:nvSpPr>
        <p:spPr>
          <a:xfrm>
            <a:off x="6514217" y="2716267"/>
            <a:ext cx="11314500" cy="3002400"/>
          </a:xfrm>
          <a:prstGeom prst="rect">
            <a:avLst/>
          </a:prstGeom>
          <a:noFill/>
          <a:ln>
            <a:noFill/>
          </a:ln>
        </p:spPr>
        <p:txBody>
          <a:bodyPr anchorCtr="0" anchor="ctr" bIns="91400" lIns="182875" spcFirstLastPara="1" rIns="182875" wrap="square" tIns="91400">
            <a:noAutofit/>
          </a:bodyPr>
          <a:lstStyle>
            <a:lvl1pPr lvl="0" marR="0" rtl="0">
              <a:lnSpc>
                <a:spcPct val="90000"/>
              </a:lnSpc>
              <a:spcBef>
                <a:spcPts val="0"/>
              </a:spcBef>
              <a:spcAft>
                <a:spcPts val="0"/>
              </a:spcAft>
              <a:buSzPts val="8000"/>
              <a:buFont typeface="Muli Light"/>
              <a:buNone/>
              <a:defRPr i="0" u="none" cap="none" strike="noStrike">
                <a:latin typeface="Muli Light"/>
                <a:ea typeface="Muli Light"/>
                <a:cs typeface="Muli Light"/>
                <a:sym typeface="Muli Light"/>
              </a:defRPr>
            </a:lvl1pPr>
            <a:lvl2pPr lvl="1" rtl="0">
              <a:spcBef>
                <a:spcPts val="0"/>
              </a:spcBef>
              <a:spcAft>
                <a:spcPts val="0"/>
              </a:spcAft>
              <a:buClr>
                <a:schemeClr val="dk1"/>
              </a:buClr>
              <a:buSzPts val="9600"/>
              <a:buNone/>
              <a:defRPr sz="9600">
                <a:solidFill>
                  <a:schemeClr val="dk1"/>
                </a:solidFill>
              </a:defRPr>
            </a:lvl2pPr>
            <a:lvl3pPr lvl="2" rtl="0">
              <a:spcBef>
                <a:spcPts val="0"/>
              </a:spcBef>
              <a:spcAft>
                <a:spcPts val="0"/>
              </a:spcAft>
              <a:buClr>
                <a:schemeClr val="dk1"/>
              </a:buClr>
              <a:buSzPts val="9600"/>
              <a:buNone/>
              <a:defRPr sz="9600">
                <a:solidFill>
                  <a:schemeClr val="dk1"/>
                </a:solidFill>
              </a:defRPr>
            </a:lvl3pPr>
            <a:lvl4pPr lvl="3" rtl="0">
              <a:spcBef>
                <a:spcPts val="0"/>
              </a:spcBef>
              <a:spcAft>
                <a:spcPts val="0"/>
              </a:spcAft>
              <a:buClr>
                <a:schemeClr val="dk1"/>
              </a:buClr>
              <a:buSzPts val="9600"/>
              <a:buNone/>
              <a:defRPr sz="9600">
                <a:solidFill>
                  <a:schemeClr val="dk1"/>
                </a:solidFill>
              </a:defRPr>
            </a:lvl4pPr>
            <a:lvl5pPr lvl="4" rtl="0">
              <a:spcBef>
                <a:spcPts val="0"/>
              </a:spcBef>
              <a:spcAft>
                <a:spcPts val="0"/>
              </a:spcAft>
              <a:buClr>
                <a:schemeClr val="dk1"/>
              </a:buClr>
              <a:buSzPts val="9600"/>
              <a:buNone/>
              <a:defRPr sz="9600">
                <a:solidFill>
                  <a:schemeClr val="dk1"/>
                </a:solidFill>
              </a:defRPr>
            </a:lvl5pPr>
            <a:lvl6pPr lvl="5" rtl="0">
              <a:spcBef>
                <a:spcPts val="0"/>
              </a:spcBef>
              <a:spcAft>
                <a:spcPts val="0"/>
              </a:spcAft>
              <a:buClr>
                <a:schemeClr val="dk1"/>
              </a:buClr>
              <a:buSzPts val="9600"/>
              <a:buNone/>
              <a:defRPr sz="9600">
                <a:solidFill>
                  <a:schemeClr val="dk1"/>
                </a:solidFill>
              </a:defRPr>
            </a:lvl6pPr>
            <a:lvl7pPr lvl="6" rtl="0">
              <a:spcBef>
                <a:spcPts val="0"/>
              </a:spcBef>
              <a:spcAft>
                <a:spcPts val="0"/>
              </a:spcAft>
              <a:buClr>
                <a:schemeClr val="dk1"/>
              </a:buClr>
              <a:buSzPts val="9600"/>
              <a:buNone/>
              <a:defRPr sz="9600">
                <a:solidFill>
                  <a:schemeClr val="dk1"/>
                </a:solidFill>
              </a:defRPr>
            </a:lvl7pPr>
            <a:lvl8pPr lvl="7" rtl="0">
              <a:spcBef>
                <a:spcPts val="0"/>
              </a:spcBef>
              <a:spcAft>
                <a:spcPts val="0"/>
              </a:spcAft>
              <a:buClr>
                <a:schemeClr val="dk1"/>
              </a:buClr>
              <a:buSzPts val="9600"/>
              <a:buNone/>
              <a:defRPr sz="9600">
                <a:solidFill>
                  <a:schemeClr val="dk1"/>
                </a:solidFill>
              </a:defRPr>
            </a:lvl8pPr>
            <a:lvl9pPr lvl="8" rtl="0">
              <a:spcBef>
                <a:spcPts val="0"/>
              </a:spcBef>
              <a:spcAft>
                <a:spcPts val="0"/>
              </a:spcAft>
              <a:buClr>
                <a:schemeClr val="dk1"/>
              </a:buClr>
              <a:buSzPts val="9600"/>
              <a:buNone/>
              <a:defRPr sz="9600">
                <a:solidFill>
                  <a:schemeClr val="dk1"/>
                </a:solidFill>
              </a:defRPr>
            </a:lvl9pPr>
          </a:lstStyle>
          <a:p/>
        </p:txBody>
      </p:sp>
      <p:sp>
        <p:nvSpPr>
          <p:cNvPr id="279" name="Google Shape;279;p29"/>
          <p:cNvSpPr txBox="1"/>
          <p:nvPr>
            <p:ph idx="1" type="subTitle"/>
          </p:nvPr>
        </p:nvSpPr>
        <p:spPr>
          <a:xfrm>
            <a:off x="6514217" y="5718667"/>
            <a:ext cx="11314500" cy="5259300"/>
          </a:xfrm>
          <a:prstGeom prst="rect">
            <a:avLst/>
          </a:prstGeom>
          <a:noFill/>
          <a:ln>
            <a:noFill/>
          </a:ln>
        </p:spPr>
        <p:txBody>
          <a:bodyPr anchorCtr="0" anchor="t" bIns="91400" lIns="182875" spcFirstLastPara="1" rIns="182875" wrap="square" tIns="91400">
            <a:noAutofit/>
          </a:bodyPr>
          <a:lstStyle>
            <a:lvl1pPr lvl="0" marR="0" rtl="0">
              <a:lnSpc>
                <a:spcPct val="90000"/>
              </a:lnSpc>
              <a:spcBef>
                <a:spcPts val="2100"/>
              </a:spcBef>
              <a:spcAft>
                <a:spcPts val="0"/>
              </a:spcAft>
              <a:buSzPts val="4800"/>
              <a:buNone/>
              <a:defRPr i="0" sz="4800" u="none" cap="none" strike="noStrike"/>
            </a:lvl1pPr>
            <a:lvl2pPr lvl="1" marR="0" rtl="0" algn="ctr">
              <a:lnSpc>
                <a:spcPct val="90000"/>
              </a:lnSpc>
              <a:spcBef>
                <a:spcPts val="1100"/>
              </a:spcBef>
              <a:spcAft>
                <a:spcPts val="0"/>
              </a:spcAft>
              <a:buSzPts val="4000"/>
              <a:buNone/>
              <a:defRPr i="0" sz="4000" u="none" cap="none" strike="noStrike"/>
            </a:lvl2pPr>
            <a:lvl3pPr lvl="2" marR="0" rtl="0" algn="ctr">
              <a:lnSpc>
                <a:spcPct val="90000"/>
              </a:lnSpc>
              <a:spcBef>
                <a:spcPts val="1100"/>
              </a:spcBef>
              <a:spcAft>
                <a:spcPts val="0"/>
              </a:spcAft>
              <a:buSzPts val="3700"/>
              <a:buNone/>
              <a:defRPr i="0" sz="3700" u="none" cap="none" strike="noStrike"/>
            </a:lvl3pPr>
            <a:lvl4pPr lvl="3" marR="0" rtl="0" algn="ctr">
              <a:lnSpc>
                <a:spcPct val="90000"/>
              </a:lnSpc>
              <a:spcBef>
                <a:spcPts val="1100"/>
              </a:spcBef>
              <a:spcAft>
                <a:spcPts val="0"/>
              </a:spcAft>
              <a:buSzPts val="3200"/>
              <a:buNone/>
              <a:defRPr i="0" sz="3200" u="none" cap="none" strike="noStrike"/>
            </a:lvl4pPr>
            <a:lvl5pPr lvl="4" marR="0" rtl="0" algn="ctr">
              <a:lnSpc>
                <a:spcPct val="90000"/>
              </a:lnSpc>
              <a:spcBef>
                <a:spcPts val="1100"/>
              </a:spcBef>
              <a:spcAft>
                <a:spcPts val="0"/>
              </a:spcAft>
              <a:buSzPts val="3200"/>
              <a:buNone/>
              <a:defRPr i="0" sz="3200" u="none" cap="none" strike="noStrike"/>
            </a:lvl5pPr>
            <a:lvl6pPr lvl="5" marR="0" rtl="0" algn="ctr">
              <a:lnSpc>
                <a:spcPct val="90000"/>
              </a:lnSpc>
              <a:spcBef>
                <a:spcPts val="1100"/>
              </a:spcBef>
              <a:spcAft>
                <a:spcPts val="0"/>
              </a:spcAft>
              <a:buSzPts val="3200"/>
              <a:buNone/>
              <a:defRPr i="0" sz="3200" u="none" cap="none" strike="noStrike"/>
            </a:lvl6pPr>
            <a:lvl7pPr lvl="6" marR="0" rtl="0" algn="ctr">
              <a:lnSpc>
                <a:spcPct val="90000"/>
              </a:lnSpc>
              <a:spcBef>
                <a:spcPts val="1100"/>
              </a:spcBef>
              <a:spcAft>
                <a:spcPts val="0"/>
              </a:spcAft>
              <a:buSzPts val="3200"/>
              <a:buNone/>
              <a:defRPr i="0" sz="3200" u="none" cap="none" strike="noStrike"/>
            </a:lvl7pPr>
            <a:lvl8pPr lvl="7" marR="0" rtl="0" algn="ctr">
              <a:lnSpc>
                <a:spcPct val="90000"/>
              </a:lnSpc>
              <a:spcBef>
                <a:spcPts val="1100"/>
              </a:spcBef>
              <a:spcAft>
                <a:spcPts val="0"/>
              </a:spcAft>
              <a:buSzPts val="3200"/>
              <a:buNone/>
              <a:defRPr i="0" sz="3200" u="none" cap="none" strike="noStrike"/>
            </a:lvl8pPr>
            <a:lvl9pPr lvl="8" marR="0" rtl="0" algn="ctr">
              <a:lnSpc>
                <a:spcPct val="90000"/>
              </a:lnSpc>
              <a:spcBef>
                <a:spcPts val="1100"/>
              </a:spcBef>
              <a:spcAft>
                <a:spcPts val="0"/>
              </a:spcAft>
              <a:buSzPts val="3200"/>
              <a:buNone/>
              <a:defRPr i="0" sz="3200" u="none" cap="none" strike="noStrike"/>
            </a:lvl9pPr>
          </a:lstStyle>
          <a:p/>
        </p:txBody>
      </p:sp>
      <p:pic>
        <p:nvPicPr>
          <p:cNvPr id="280" name="Google Shape;280;p29"/>
          <p:cNvPicPr preferRelativeResize="0"/>
          <p:nvPr/>
        </p:nvPicPr>
        <p:blipFill rotWithShape="1">
          <a:blip r:embed="rId3">
            <a:alphaModFix/>
          </a:blip>
          <a:srcRect b="32451" l="12109" r="10515" t="34265"/>
          <a:stretch/>
        </p:blipFill>
        <p:spPr>
          <a:xfrm>
            <a:off x="476333" y="12971200"/>
            <a:ext cx="1983529" cy="37533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1">
  <p:cSld name="TITLE_1">
    <p:spTree>
      <p:nvGrpSpPr>
        <p:cNvPr id="26" name="Shape 26"/>
        <p:cNvGrpSpPr/>
        <p:nvPr/>
      </p:nvGrpSpPr>
      <p:grpSpPr>
        <a:xfrm>
          <a:off x="0" y="0"/>
          <a:ext cx="0" cy="0"/>
          <a:chOff x="0" y="0"/>
          <a:chExt cx="0" cy="0"/>
        </a:xfrm>
      </p:grpSpPr>
      <p:sp>
        <p:nvSpPr>
          <p:cNvPr id="27" name="Google Shape;27;p4"/>
          <p:cNvSpPr/>
          <p:nvPr/>
        </p:nvSpPr>
        <p:spPr>
          <a:xfrm rot="-5400000">
            <a:off x="5327550" y="-5346750"/>
            <a:ext cx="13754400" cy="24409500"/>
          </a:xfrm>
          <a:prstGeom prst="rect">
            <a:avLst/>
          </a:prstGeom>
          <a:solidFill>
            <a:srgbClr val="87CEFA"/>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8" name="Google Shape;28;p4"/>
          <p:cNvSpPr/>
          <p:nvPr/>
        </p:nvSpPr>
        <p:spPr>
          <a:xfrm>
            <a:off x="944800" y="2223600"/>
            <a:ext cx="22520100" cy="92688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9" name="Google Shape;29;p4"/>
          <p:cNvSpPr txBox="1"/>
          <p:nvPr>
            <p:ph type="ctrTitle"/>
          </p:nvPr>
        </p:nvSpPr>
        <p:spPr>
          <a:xfrm>
            <a:off x="1755867" y="4404133"/>
            <a:ext cx="9811200" cy="3002400"/>
          </a:xfrm>
          <a:prstGeom prst="rect">
            <a:avLst/>
          </a:prstGeom>
          <a:noFill/>
          <a:ln>
            <a:noFill/>
          </a:ln>
        </p:spPr>
        <p:txBody>
          <a:bodyPr anchorCtr="0" anchor="ctr" bIns="91400" lIns="182875" spcFirstLastPara="1" rIns="182875" wrap="square" tIns="91400">
            <a:noAutofit/>
          </a:bodyPr>
          <a:lstStyle>
            <a:lvl1pPr lvl="0" marR="0" rtl="0">
              <a:lnSpc>
                <a:spcPct val="90000"/>
              </a:lnSpc>
              <a:spcBef>
                <a:spcPts val="0"/>
              </a:spcBef>
              <a:spcAft>
                <a:spcPts val="0"/>
              </a:spcAft>
              <a:buSzPts val="8000"/>
              <a:buFont typeface="Muli Light"/>
              <a:buNone/>
              <a:defRPr i="0" u="none" cap="none" strike="noStrike">
                <a:latin typeface="Muli Light"/>
                <a:ea typeface="Muli Light"/>
                <a:cs typeface="Muli Light"/>
                <a:sym typeface="Muli Light"/>
              </a:defRPr>
            </a:lvl1pPr>
            <a:lvl2pPr lvl="1" rtl="0">
              <a:spcBef>
                <a:spcPts val="0"/>
              </a:spcBef>
              <a:spcAft>
                <a:spcPts val="0"/>
              </a:spcAft>
              <a:buClr>
                <a:schemeClr val="dk1"/>
              </a:buClr>
              <a:buSzPts val="9600"/>
              <a:buNone/>
              <a:defRPr sz="9600">
                <a:solidFill>
                  <a:schemeClr val="dk1"/>
                </a:solidFill>
              </a:defRPr>
            </a:lvl2pPr>
            <a:lvl3pPr lvl="2" rtl="0">
              <a:spcBef>
                <a:spcPts val="0"/>
              </a:spcBef>
              <a:spcAft>
                <a:spcPts val="0"/>
              </a:spcAft>
              <a:buClr>
                <a:schemeClr val="dk1"/>
              </a:buClr>
              <a:buSzPts val="9600"/>
              <a:buNone/>
              <a:defRPr sz="9600">
                <a:solidFill>
                  <a:schemeClr val="dk1"/>
                </a:solidFill>
              </a:defRPr>
            </a:lvl3pPr>
            <a:lvl4pPr lvl="3" rtl="0">
              <a:spcBef>
                <a:spcPts val="0"/>
              </a:spcBef>
              <a:spcAft>
                <a:spcPts val="0"/>
              </a:spcAft>
              <a:buClr>
                <a:schemeClr val="dk1"/>
              </a:buClr>
              <a:buSzPts val="9600"/>
              <a:buNone/>
              <a:defRPr sz="9600">
                <a:solidFill>
                  <a:schemeClr val="dk1"/>
                </a:solidFill>
              </a:defRPr>
            </a:lvl4pPr>
            <a:lvl5pPr lvl="4" rtl="0">
              <a:spcBef>
                <a:spcPts val="0"/>
              </a:spcBef>
              <a:spcAft>
                <a:spcPts val="0"/>
              </a:spcAft>
              <a:buClr>
                <a:schemeClr val="dk1"/>
              </a:buClr>
              <a:buSzPts val="9600"/>
              <a:buNone/>
              <a:defRPr sz="9600">
                <a:solidFill>
                  <a:schemeClr val="dk1"/>
                </a:solidFill>
              </a:defRPr>
            </a:lvl5pPr>
            <a:lvl6pPr lvl="5" rtl="0">
              <a:spcBef>
                <a:spcPts val="0"/>
              </a:spcBef>
              <a:spcAft>
                <a:spcPts val="0"/>
              </a:spcAft>
              <a:buClr>
                <a:schemeClr val="dk1"/>
              </a:buClr>
              <a:buSzPts val="9600"/>
              <a:buNone/>
              <a:defRPr sz="9600">
                <a:solidFill>
                  <a:schemeClr val="dk1"/>
                </a:solidFill>
              </a:defRPr>
            </a:lvl6pPr>
            <a:lvl7pPr lvl="6" rtl="0">
              <a:spcBef>
                <a:spcPts val="0"/>
              </a:spcBef>
              <a:spcAft>
                <a:spcPts val="0"/>
              </a:spcAft>
              <a:buClr>
                <a:schemeClr val="dk1"/>
              </a:buClr>
              <a:buSzPts val="9600"/>
              <a:buNone/>
              <a:defRPr sz="9600">
                <a:solidFill>
                  <a:schemeClr val="dk1"/>
                </a:solidFill>
              </a:defRPr>
            </a:lvl7pPr>
            <a:lvl8pPr lvl="7" rtl="0">
              <a:spcBef>
                <a:spcPts val="0"/>
              </a:spcBef>
              <a:spcAft>
                <a:spcPts val="0"/>
              </a:spcAft>
              <a:buClr>
                <a:schemeClr val="dk1"/>
              </a:buClr>
              <a:buSzPts val="9600"/>
              <a:buNone/>
              <a:defRPr sz="9600">
                <a:solidFill>
                  <a:schemeClr val="dk1"/>
                </a:solidFill>
              </a:defRPr>
            </a:lvl8pPr>
            <a:lvl9pPr lvl="8" rtl="0">
              <a:spcBef>
                <a:spcPts val="0"/>
              </a:spcBef>
              <a:spcAft>
                <a:spcPts val="0"/>
              </a:spcAft>
              <a:buClr>
                <a:schemeClr val="dk1"/>
              </a:buClr>
              <a:buSzPts val="9600"/>
              <a:buNone/>
              <a:defRPr sz="9600">
                <a:solidFill>
                  <a:schemeClr val="dk1"/>
                </a:solidFill>
              </a:defRPr>
            </a:lvl9pPr>
          </a:lstStyle>
          <a:p/>
        </p:txBody>
      </p:sp>
      <p:sp>
        <p:nvSpPr>
          <p:cNvPr id="30" name="Google Shape;30;p4"/>
          <p:cNvSpPr txBox="1"/>
          <p:nvPr>
            <p:ph idx="1" type="subTitle"/>
          </p:nvPr>
        </p:nvSpPr>
        <p:spPr>
          <a:xfrm>
            <a:off x="1755867" y="7406533"/>
            <a:ext cx="9811200" cy="3442500"/>
          </a:xfrm>
          <a:prstGeom prst="rect">
            <a:avLst/>
          </a:prstGeom>
          <a:noFill/>
          <a:ln>
            <a:noFill/>
          </a:ln>
        </p:spPr>
        <p:txBody>
          <a:bodyPr anchorCtr="0" anchor="t" bIns="91400" lIns="182875" spcFirstLastPara="1" rIns="182875" wrap="square" tIns="91400">
            <a:noAutofit/>
          </a:bodyPr>
          <a:lstStyle>
            <a:lvl1pPr lvl="0" marR="0" rtl="0">
              <a:lnSpc>
                <a:spcPct val="90000"/>
              </a:lnSpc>
              <a:spcBef>
                <a:spcPts val="2100"/>
              </a:spcBef>
              <a:spcAft>
                <a:spcPts val="0"/>
              </a:spcAft>
              <a:buSzPts val="4800"/>
              <a:buNone/>
              <a:defRPr i="0" sz="4800" u="none" cap="none" strike="noStrike"/>
            </a:lvl1pPr>
            <a:lvl2pPr lvl="1" marR="0" rtl="0" algn="ctr">
              <a:lnSpc>
                <a:spcPct val="90000"/>
              </a:lnSpc>
              <a:spcBef>
                <a:spcPts val="1100"/>
              </a:spcBef>
              <a:spcAft>
                <a:spcPts val="0"/>
              </a:spcAft>
              <a:buSzPts val="4000"/>
              <a:buNone/>
              <a:defRPr i="0" sz="4000" u="none" cap="none" strike="noStrike"/>
            </a:lvl2pPr>
            <a:lvl3pPr lvl="2" marR="0" rtl="0" algn="ctr">
              <a:lnSpc>
                <a:spcPct val="90000"/>
              </a:lnSpc>
              <a:spcBef>
                <a:spcPts val="1100"/>
              </a:spcBef>
              <a:spcAft>
                <a:spcPts val="0"/>
              </a:spcAft>
              <a:buSzPts val="3700"/>
              <a:buNone/>
              <a:defRPr i="0" sz="3700" u="none" cap="none" strike="noStrike"/>
            </a:lvl3pPr>
            <a:lvl4pPr lvl="3" marR="0" rtl="0" algn="ctr">
              <a:lnSpc>
                <a:spcPct val="90000"/>
              </a:lnSpc>
              <a:spcBef>
                <a:spcPts val="1100"/>
              </a:spcBef>
              <a:spcAft>
                <a:spcPts val="0"/>
              </a:spcAft>
              <a:buSzPts val="3200"/>
              <a:buNone/>
              <a:defRPr i="0" sz="3200" u="none" cap="none" strike="noStrike"/>
            </a:lvl4pPr>
            <a:lvl5pPr lvl="4" marR="0" rtl="0" algn="ctr">
              <a:lnSpc>
                <a:spcPct val="90000"/>
              </a:lnSpc>
              <a:spcBef>
                <a:spcPts val="1100"/>
              </a:spcBef>
              <a:spcAft>
                <a:spcPts val="0"/>
              </a:spcAft>
              <a:buSzPts val="3200"/>
              <a:buNone/>
              <a:defRPr i="0" sz="3200" u="none" cap="none" strike="noStrike"/>
            </a:lvl5pPr>
            <a:lvl6pPr lvl="5" marR="0" rtl="0" algn="ctr">
              <a:lnSpc>
                <a:spcPct val="90000"/>
              </a:lnSpc>
              <a:spcBef>
                <a:spcPts val="1100"/>
              </a:spcBef>
              <a:spcAft>
                <a:spcPts val="0"/>
              </a:spcAft>
              <a:buSzPts val="3200"/>
              <a:buNone/>
              <a:defRPr i="0" sz="3200" u="none" cap="none" strike="noStrike"/>
            </a:lvl6pPr>
            <a:lvl7pPr lvl="6" marR="0" rtl="0" algn="ctr">
              <a:lnSpc>
                <a:spcPct val="90000"/>
              </a:lnSpc>
              <a:spcBef>
                <a:spcPts val="1100"/>
              </a:spcBef>
              <a:spcAft>
                <a:spcPts val="0"/>
              </a:spcAft>
              <a:buSzPts val="3200"/>
              <a:buNone/>
              <a:defRPr i="0" sz="3200" u="none" cap="none" strike="noStrike"/>
            </a:lvl7pPr>
            <a:lvl8pPr lvl="7" marR="0" rtl="0" algn="ctr">
              <a:lnSpc>
                <a:spcPct val="90000"/>
              </a:lnSpc>
              <a:spcBef>
                <a:spcPts val="1100"/>
              </a:spcBef>
              <a:spcAft>
                <a:spcPts val="0"/>
              </a:spcAft>
              <a:buSzPts val="3200"/>
              <a:buNone/>
              <a:defRPr i="0" sz="3200" u="none" cap="none" strike="noStrike"/>
            </a:lvl8pPr>
            <a:lvl9pPr lvl="8" marR="0" rtl="0" algn="ctr">
              <a:lnSpc>
                <a:spcPct val="90000"/>
              </a:lnSpc>
              <a:spcBef>
                <a:spcPts val="1100"/>
              </a:spcBef>
              <a:spcAft>
                <a:spcPts val="0"/>
              </a:spcAft>
              <a:buSzPts val="3200"/>
              <a:buNone/>
              <a:defRPr i="0" sz="3200" u="none" cap="none" strike="noStrike"/>
            </a:lvl9pPr>
          </a:lstStyle>
          <a:p/>
        </p:txBody>
      </p:sp>
      <p:pic>
        <p:nvPicPr>
          <p:cNvPr id="31" name="Google Shape;31;p4"/>
          <p:cNvPicPr preferRelativeResize="0"/>
          <p:nvPr/>
        </p:nvPicPr>
        <p:blipFill rotWithShape="1">
          <a:blip r:embed="rId2">
            <a:alphaModFix/>
          </a:blip>
          <a:srcRect b="32451" l="12109" r="10515" t="34265"/>
          <a:stretch/>
        </p:blipFill>
        <p:spPr>
          <a:xfrm>
            <a:off x="476333" y="12971200"/>
            <a:ext cx="1983529" cy="375330"/>
          </a:xfrm>
          <a:prstGeom prst="rect">
            <a:avLst/>
          </a:prstGeom>
          <a:noFill/>
          <a:ln>
            <a:noFill/>
          </a:ln>
        </p:spPr>
      </p:pic>
      <p:sp>
        <p:nvSpPr>
          <p:cNvPr id="32" name="Google Shape;32;p4"/>
          <p:cNvSpPr/>
          <p:nvPr/>
        </p:nvSpPr>
        <p:spPr>
          <a:xfrm>
            <a:off x="12202867" y="2218000"/>
            <a:ext cx="11261700" cy="9268800"/>
          </a:xfrm>
          <a:prstGeom prst="rect">
            <a:avLst/>
          </a:prstGeom>
          <a:solidFill>
            <a:srgbClr val="00A3E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33" name="Google Shape;33;p4"/>
          <p:cNvSpPr/>
          <p:nvPr/>
        </p:nvSpPr>
        <p:spPr>
          <a:xfrm>
            <a:off x="13116867" y="3408000"/>
            <a:ext cx="2358300" cy="2358300"/>
          </a:xfrm>
          <a:prstGeom prst="ellipse">
            <a:avLst/>
          </a:prstGeom>
          <a:solidFill>
            <a:srgbClr val="87CEFA"/>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34" name="Google Shape;34;p4"/>
          <p:cNvSpPr/>
          <p:nvPr/>
        </p:nvSpPr>
        <p:spPr>
          <a:xfrm>
            <a:off x="15475267" y="3408000"/>
            <a:ext cx="2358300" cy="2358300"/>
          </a:xfrm>
          <a:prstGeom prst="ellipse">
            <a:avLst/>
          </a:prstGeom>
          <a:solidFill>
            <a:srgbClr val="87CEFA"/>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35" name="Google Shape;35;p4"/>
          <p:cNvSpPr/>
          <p:nvPr/>
        </p:nvSpPr>
        <p:spPr>
          <a:xfrm>
            <a:off x="17833667" y="3408000"/>
            <a:ext cx="2358300" cy="2358300"/>
          </a:xfrm>
          <a:prstGeom prst="ellipse">
            <a:avLst/>
          </a:prstGeom>
          <a:solidFill>
            <a:srgbClr val="87CEFA"/>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36" name="Google Shape;36;p4"/>
          <p:cNvSpPr/>
          <p:nvPr/>
        </p:nvSpPr>
        <p:spPr>
          <a:xfrm>
            <a:off x="20192067" y="3408000"/>
            <a:ext cx="2358300" cy="2358300"/>
          </a:xfrm>
          <a:prstGeom prst="ellipse">
            <a:avLst/>
          </a:prstGeom>
          <a:solidFill>
            <a:srgbClr val="87CEFA"/>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37" name="Google Shape;37;p4"/>
          <p:cNvSpPr/>
          <p:nvPr/>
        </p:nvSpPr>
        <p:spPr>
          <a:xfrm>
            <a:off x="13116867" y="5766400"/>
            <a:ext cx="2358300" cy="2358300"/>
          </a:xfrm>
          <a:prstGeom prst="ellipse">
            <a:avLst/>
          </a:prstGeom>
          <a:solidFill>
            <a:srgbClr val="87CEFA"/>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38" name="Google Shape;38;p4"/>
          <p:cNvSpPr/>
          <p:nvPr/>
        </p:nvSpPr>
        <p:spPr>
          <a:xfrm>
            <a:off x="15475267" y="5766400"/>
            <a:ext cx="2358300" cy="2358300"/>
          </a:xfrm>
          <a:prstGeom prst="ellipse">
            <a:avLst/>
          </a:prstGeom>
          <a:solidFill>
            <a:srgbClr val="87CEFA"/>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39" name="Google Shape;39;p4"/>
          <p:cNvSpPr/>
          <p:nvPr/>
        </p:nvSpPr>
        <p:spPr>
          <a:xfrm>
            <a:off x="17833667" y="5766400"/>
            <a:ext cx="2358300" cy="2358300"/>
          </a:xfrm>
          <a:prstGeom prst="ellipse">
            <a:avLst/>
          </a:prstGeom>
          <a:solidFill>
            <a:srgbClr val="87CEFA"/>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0" name="Google Shape;40;p4"/>
          <p:cNvSpPr/>
          <p:nvPr/>
        </p:nvSpPr>
        <p:spPr>
          <a:xfrm>
            <a:off x="20192067" y="5766400"/>
            <a:ext cx="2358300" cy="2358300"/>
          </a:xfrm>
          <a:prstGeom prst="ellipse">
            <a:avLst/>
          </a:prstGeom>
          <a:solidFill>
            <a:srgbClr val="87CEFA"/>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1" name="Google Shape;41;p4"/>
          <p:cNvSpPr/>
          <p:nvPr/>
        </p:nvSpPr>
        <p:spPr>
          <a:xfrm>
            <a:off x="13116867" y="8124800"/>
            <a:ext cx="2358300" cy="2358300"/>
          </a:xfrm>
          <a:prstGeom prst="ellipse">
            <a:avLst/>
          </a:prstGeom>
          <a:solidFill>
            <a:srgbClr val="87CEFA"/>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2" name="Google Shape;42;p4"/>
          <p:cNvSpPr/>
          <p:nvPr/>
        </p:nvSpPr>
        <p:spPr>
          <a:xfrm>
            <a:off x="15475267" y="8124800"/>
            <a:ext cx="2358300" cy="2358300"/>
          </a:xfrm>
          <a:prstGeom prst="ellipse">
            <a:avLst/>
          </a:prstGeom>
          <a:solidFill>
            <a:srgbClr val="87CEFA"/>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3" name="Google Shape;43;p4"/>
          <p:cNvSpPr/>
          <p:nvPr/>
        </p:nvSpPr>
        <p:spPr>
          <a:xfrm>
            <a:off x="17833667" y="8124800"/>
            <a:ext cx="2358300" cy="2358300"/>
          </a:xfrm>
          <a:prstGeom prst="ellipse">
            <a:avLst/>
          </a:prstGeom>
          <a:solidFill>
            <a:srgbClr val="87CEFA"/>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4" name="Google Shape;44;p4"/>
          <p:cNvSpPr/>
          <p:nvPr/>
        </p:nvSpPr>
        <p:spPr>
          <a:xfrm>
            <a:off x="20192067" y="8124800"/>
            <a:ext cx="2358300" cy="2358300"/>
          </a:xfrm>
          <a:prstGeom prst="ellipse">
            <a:avLst/>
          </a:prstGeom>
          <a:solidFill>
            <a:srgbClr val="87CEFA"/>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2">
  <p:cSld name="TITLE_1_1">
    <p:spTree>
      <p:nvGrpSpPr>
        <p:cNvPr id="45" name="Shape 45"/>
        <p:cNvGrpSpPr/>
        <p:nvPr/>
      </p:nvGrpSpPr>
      <p:grpSpPr>
        <a:xfrm>
          <a:off x="0" y="0"/>
          <a:ext cx="0" cy="0"/>
          <a:chOff x="0" y="0"/>
          <a:chExt cx="0" cy="0"/>
        </a:xfrm>
      </p:grpSpPr>
      <p:sp>
        <p:nvSpPr>
          <p:cNvPr id="46" name="Google Shape;46;p5"/>
          <p:cNvSpPr/>
          <p:nvPr/>
        </p:nvSpPr>
        <p:spPr>
          <a:xfrm rot="-5400000">
            <a:off x="5327550" y="-5346750"/>
            <a:ext cx="13754400" cy="24409500"/>
          </a:xfrm>
          <a:prstGeom prst="rect">
            <a:avLst/>
          </a:prstGeom>
          <a:solidFill>
            <a:schemeClr val="accen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7" name="Google Shape;47;p5"/>
          <p:cNvSpPr/>
          <p:nvPr/>
        </p:nvSpPr>
        <p:spPr>
          <a:xfrm>
            <a:off x="12232933" y="2223600"/>
            <a:ext cx="11261700" cy="92688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8" name="Google Shape;48;p5"/>
          <p:cNvSpPr txBox="1"/>
          <p:nvPr>
            <p:ph type="ctrTitle"/>
          </p:nvPr>
        </p:nvSpPr>
        <p:spPr>
          <a:xfrm>
            <a:off x="13013933" y="4404133"/>
            <a:ext cx="9811200" cy="3002400"/>
          </a:xfrm>
          <a:prstGeom prst="rect">
            <a:avLst/>
          </a:prstGeom>
          <a:noFill/>
          <a:ln>
            <a:noFill/>
          </a:ln>
        </p:spPr>
        <p:txBody>
          <a:bodyPr anchorCtr="0" anchor="ctr" bIns="91400" lIns="182875" spcFirstLastPara="1" rIns="182875" wrap="square" tIns="91400">
            <a:noAutofit/>
          </a:bodyPr>
          <a:lstStyle>
            <a:lvl1pPr lvl="0" marR="0" rtl="0">
              <a:lnSpc>
                <a:spcPct val="90000"/>
              </a:lnSpc>
              <a:spcBef>
                <a:spcPts val="0"/>
              </a:spcBef>
              <a:spcAft>
                <a:spcPts val="0"/>
              </a:spcAft>
              <a:buSzPts val="8000"/>
              <a:buFont typeface="Muli Light"/>
              <a:buNone/>
              <a:defRPr i="0" u="none" cap="none" strike="noStrike">
                <a:latin typeface="Muli Light"/>
                <a:ea typeface="Muli Light"/>
                <a:cs typeface="Muli Light"/>
                <a:sym typeface="Muli Light"/>
              </a:defRPr>
            </a:lvl1pPr>
            <a:lvl2pPr lvl="1" rtl="0">
              <a:spcBef>
                <a:spcPts val="0"/>
              </a:spcBef>
              <a:spcAft>
                <a:spcPts val="0"/>
              </a:spcAft>
              <a:buClr>
                <a:schemeClr val="dk1"/>
              </a:buClr>
              <a:buSzPts val="9600"/>
              <a:buNone/>
              <a:defRPr sz="9600">
                <a:solidFill>
                  <a:schemeClr val="dk1"/>
                </a:solidFill>
              </a:defRPr>
            </a:lvl2pPr>
            <a:lvl3pPr lvl="2" rtl="0">
              <a:spcBef>
                <a:spcPts val="0"/>
              </a:spcBef>
              <a:spcAft>
                <a:spcPts val="0"/>
              </a:spcAft>
              <a:buClr>
                <a:schemeClr val="dk1"/>
              </a:buClr>
              <a:buSzPts val="9600"/>
              <a:buNone/>
              <a:defRPr sz="9600">
                <a:solidFill>
                  <a:schemeClr val="dk1"/>
                </a:solidFill>
              </a:defRPr>
            </a:lvl3pPr>
            <a:lvl4pPr lvl="3" rtl="0">
              <a:spcBef>
                <a:spcPts val="0"/>
              </a:spcBef>
              <a:spcAft>
                <a:spcPts val="0"/>
              </a:spcAft>
              <a:buClr>
                <a:schemeClr val="dk1"/>
              </a:buClr>
              <a:buSzPts val="9600"/>
              <a:buNone/>
              <a:defRPr sz="9600">
                <a:solidFill>
                  <a:schemeClr val="dk1"/>
                </a:solidFill>
              </a:defRPr>
            </a:lvl4pPr>
            <a:lvl5pPr lvl="4" rtl="0">
              <a:spcBef>
                <a:spcPts val="0"/>
              </a:spcBef>
              <a:spcAft>
                <a:spcPts val="0"/>
              </a:spcAft>
              <a:buClr>
                <a:schemeClr val="dk1"/>
              </a:buClr>
              <a:buSzPts val="9600"/>
              <a:buNone/>
              <a:defRPr sz="9600">
                <a:solidFill>
                  <a:schemeClr val="dk1"/>
                </a:solidFill>
              </a:defRPr>
            </a:lvl5pPr>
            <a:lvl6pPr lvl="5" rtl="0">
              <a:spcBef>
                <a:spcPts val="0"/>
              </a:spcBef>
              <a:spcAft>
                <a:spcPts val="0"/>
              </a:spcAft>
              <a:buClr>
                <a:schemeClr val="dk1"/>
              </a:buClr>
              <a:buSzPts val="9600"/>
              <a:buNone/>
              <a:defRPr sz="9600">
                <a:solidFill>
                  <a:schemeClr val="dk1"/>
                </a:solidFill>
              </a:defRPr>
            </a:lvl6pPr>
            <a:lvl7pPr lvl="6" rtl="0">
              <a:spcBef>
                <a:spcPts val="0"/>
              </a:spcBef>
              <a:spcAft>
                <a:spcPts val="0"/>
              </a:spcAft>
              <a:buClr>
                <a:schemeClr val="dk1"/>
              </a:buClr>
              <a:buSzPts val="9600"/>
              <a:buNone/>
              <a:defRPr sz="9600">
                <a:solidFill>
                  <a:schemeClr val="dk1"/>
                </a:solidFill>
              </a:defRPr>
            </a:lvl7pPr>
            <a:lvl8pPr lvl="7" rtl="0">
              <a:spcBef>
                <a:spcPts val="0"/>
              </a:spcBef>
              <a:spcAft>
                <a:spcPts val="0"/>
              </a:spcAft>
              <a:buClr>
                <a:schemeClr val="dk1"/>
              </a:buClr>
              <a:buSzPts val="9600"/>
              <a:buNone/>
              <a:defRPr sz="9600">
                <a:solidFill>
                  <a:schemeClr val="dk1"/>
                </a:solidFill>
              </a:defRPr>
            </a:lvl8pPr>
            <a:lvl9pPr lvl="8" rtl="0">
              <a:spcBef>
                <a:spcPts val="0"/>
              </a:spcBef>
              <a:spcAft>
                <a:spcPts val="0"/>
              </a:spcAft>
              <a:buClr>
                <a:schemeClr val="dk1"/>
              </a:buClr>
              <a:buSzPts val="9600"/>
              <a:buNone/>
              <a:defRPr sz="9600">
                <a:solidFill>
                  <a:schemeClr val="dk1"/>
                </a:solidFill>
              </a:defRPr>
            </a:lvl9pPr>
          </a:lstStyle>
          <a:p/>
        </p:txBody>
      </p:sp>
      <p:sp>
        <p:nvSpPr>
          <p:cNvPr id="49" name="Google Shape;49;p5"/>
          <p:cNvSpPr txBox="1"/>
          <p:nvPr>
            <p:ph idx="1" type="subTitle"/>
          </p:nvPr>
        </p:nvSpPr>
        <p:spPr>
          <a:xfrm>
            <a:off x="13013933" y="7406533"/>
            <a:ext cx="9811200" cy="3442500"/>
          </a:xfrm>
          <a:prstGeom prst="rect">
            <a:avLst/>
          </a:prstGeom>
          <a:noFill/>
          <a:ln>
            <a:noFill/>
          </a:ln>
        </p:spPr>
        <p:txBody>
          <a:bodyPr anchorCtr="0" anchor="t" bIns="91400" lIns="182875" spcFirstLastPara="1" rIns="182875" wrap="square" tIns="91400">
            <a:noAutofit/>
          </a:bodyPr>
          <a:lstStyle>
            <a:lvl1pPr lvl="0" marR="0" rtl="0">
              <a:lnSpc>
                <a:spcPct val="90000"/>
              </a:lnSpc>
              <a:spcBef>
                <a:spcPts val="2100"/>
              </a:spcBef>
              <a:spcAft>
                <a:spcPts val="0"/>
              </a:spcAft>
              <a:buSzPts val="4800"/>
              <a:buNone/>
              <a:defRPr i="0" sz="4800" u="none" cap="none" strike="noStrike"/>
            </a:lvl1pPr>
            <a:lvl2pPr lvl="1" marR="0" rtl="0" algn="ctr">
              <a:lnSpc>
                <a:spcPct val="90000"/>
              </a:lnSpc>
              <a:spcBef>
                <a:spcPts val="1100"/>
              </a:spcBef>
              <a:spcAft>
                <a:spcPts val="0"/>
              </a:spcAft>
              <a:buSzPts val="4000"/>
              <a:buNone/>
              <a:defRPr i="0" sz="4000" u="none" cap="none" strike="noStrike"/>
            </a:lvl2pPr>
            <a:lvl3pPr lvl="2" marR="0" rtl="0" algn="ctr">
              <a:lnSpc>
                <a:spcPct val="90000"/>
              </a:lnSpc>
              <a:spcBef>
                <a:spcPts val="1100"/>
              </a:spcBef>
              <a:spcAft>
                <a:spcPts val="0"/>
              </a:spcAft>
              <a:buSzPts val="3700"/>
              <a:buNone/>
              <a:defRPr i="0" sz="3700" u="none" cap="none" strike="noStrike"/>
            </a:lvl3pPr>
            <a:lvl4pPr lvl="3" marR="0" rtl="0" algn="ctr">
              <a:lnSpc>
                <a:spcPct val="90000"/>
              </a:lnSpc>
              <a:spcBef>
                <a:spcPts val="1100"/>
              </a:spcBef>
              <a:spcAft>
                <a:spcPts val="0"/>
              </a:spcAft>
              <a:buSzPts val="3200"/>
              <a:buNone/>
              <a:defRPr i="0" sz="3200" u="none" cap="none" strike="noStrike"/>
            </a:lvl4pPr>
            <a:lvl5pPr lvl="4" marR="0" rtl="0" algn="ctr">
              <a:lnSpc>
                <a:spcPct val="90000"/>
              </a:lnSpc>
              <a:spcBef>
                <a:spcPts val="1100"/>
              </a:spcBef>
              <a:spcAft>
                <a:spcPts val="0"/>
              </a:spcAft>
              <a:buSzPts val="3200"/>
              <a:buNone/>
              <a:defRPr i="0" sz="3200" u="none" cap="none" strike="noStrike"/>
            </a:lvl5pPr>
            <a:lvl6pPr lvl="5" marR="0" rtl="0" algn="ctr">
              <a:lnSpc>
                <a:spcPct val="90000"/>
              </a:lnSpc>
              <a:spcBef>
                <a:spcPts val="1100"/>
              </a:spcBef>
              <a:spcAft>
                <a:spcPts val="0"/>
              </a:spcAft>
              <a:buSzPts val="3200"/>
              <a:buNone/>
              <a:defRPr i="0" sz="3200" u="none" cap="none" strike="noStrike"/>
            </a:lvl6pPr>
            <a:lvl7pPr lvl="6" marR="0" rtl="0" algn="ctr">
              <a:lnSpc>
                <a:spcPct val="90000"/>
              </a:lnSpc>
              <a:spcBef>
                <a:spcPts val="1100"/>
              </a:spcBef>
              <a:spcAft>
                <a:spcPts val="0"/>
              </a:spcAft>
              <a:buSzPts val="3200"/>
              <a:buNone/>
              <a:defRPr i="0" sz="3200" u="none" cap="none" strike="noStrike"/>
            </a:lvl7pPr>
            <a:lvl8pPr lvl="7" marR="0" rtl="0" algn="ctr">
              <a:lnSpc>
                <a:spcPct val="90000"/>
              </a:lnSpc>
              <a:spcBef>
                <a:spcPts val="1100"/>
              </a:spcBef>
              <a:spcAft>
                <a:spcPts val="0"/>
              </a:spcAft>
              <a:buSzPts val="3200"/>
              <a:buNone/>
              <a:defRPr i="0" sz="3200" u="none" cap="none" strike="noStrike"/>
            </a:lvl8pPr>
            <a:lvl9pPr lvl="8" marR="0" rtl="0" algn="ctr">
              <a:lnSpc>
                <a:spcPct val="90000"/>
              </a:lnSpc>
              <a:spcBef>
                <a:spcPts val="1100"/>
              </a:spcBef>
              <a:spcAft>
                <a:spcPts val="0"/>
              </a:spcAft>
              <a:buSzPts val="3200"/>
              <a:buNone/>
              <a:defRPr i="0" sz="3200" u="none" cap="none" strike="noStrike"/>
            </a:lvl9pPr>
          </a:lstStyle>
          <a:p/>
        </p:txBody>
      </p:sp>
      <p:pic>
        <p:nvPicPr>
          <p:cNvPr id="50" name="Google Shape;50;p5"/>
          <p:cNvPicPr preferRelativeResize="0"/>
          <p:nvPr/>
        </p:nvPicPr>
        <p:blipFill rotWithShape="1">
          <a:blip r:embed="rId2">
            <a:alphaModFix/>
          </a:blip>
          <a:srcRect b="32451" l="12109" r="10515" t="34265"/>
          <a:stretch/>
        </p:blipFill>
        <p:spPr>
          <a:xfrm>
            <a:off x="476333" y="12971200"/>
            <a:ext cx="1983529" cy="375330"/>
          </a:xfrm>
          <a:prstGeom prst="rect">
            <a:avLst/>
          </a:prstGeom>
          <a:noFill/>
          <a:ln>
            <a:noFill/>
          </a:ln>
        </p:spPr>
      </p:pic>
      <p:sp>
        <p:nvSpPr>
          <p:cNvPr id="51" name="Google Shape;51;p5"/>
          <p:cNvSpPr/>
          <p:nvPr/>
        </p:nvSpPr>
        <p:spPr>
          <a:xfrm>
            <a:off x="941267" y="2218000"/>
            <a:ext cx="11261700" cy="9268800"/>
          </a:xfrm>
          <a:prstGeom prst="rect">
            <a:avLst/>
          </a:prstGeom>
          <a:solidFill>
            <a:schemeClr val="accent1"/>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2" name="Google Shape;52;p5"/>
          <p:cNvSpPr/>
          <p:nvPr/>
        </p:nvSpPr>
        <p:spPr>
          <a:xfrm flipH="1">
            <a:off x="8727367" y="3408000"/>
            <a:ext cx="2358300" cy="2358300"/>
          </a:xfrm>
          <a:prstGeom prst="rtTriangle">
            <a:avLst/>
          </a:prstGeom>
          <a:solidFill>
            <a:schemeClr val="accen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3" name="Google Shape;53;p5"/>
          <p:cNvSpPr/>
          <p:nvPr/>
        </p:nvSpPr>
        <p:spPr>
          <a:xfrm flipH="1">
            <a:off x="6368967" y="3408000"/>
            <a:ext cx="2358300" cy="2358300"/>
          </a:xfrm>
          <a:prstGeom prst="rtTriangle">
            <a:avLst/>
          </a:prstGeom>
          <a:solidFill>
            <a:schemeClr val="accen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4" name="Google Shape;54;p5"/>
          <p:cNvSpPr/>
          <p:nvPr/>
        </p:nvSpPr>
        <p:spPr>
          <a:xfrm flipH="1">
            <a:off x="4010567" y="3408000"/>
            <a:ext cx="2358300" cy="2358300"/>
          </a:xfrm>
          <a:prstGeom prst="rtTriangle">
            <a:avLst/>
          </a:prstGeom>
          <a:solidFill>
            <a:schemeClr val="accen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5" name="Google Shape;55;p5"/>
          <p:cNvSpPr/>
          <p:nvPr/>
        </p:nvSpPr>
        <p:spPr>
          <a:xfrm flipH="1">
            <a:off x="1652167" y="3408000"/>
            <a:ext cx="2358300" cy="2358300"/>
          </a:xfrm>
          <a:prstGeom prst="rtTriangle">
            <a:avLst/>
          </a:prstGeom>
          <a:solidFill>
            <a:schemeClr val="accen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6" name="Google Shape;56;p5"/>
          <p:cNvSpPr/>
          <p:nvPr/>
        </p:nvSpPr>
        <p:spPr>
          <a:xfrm flipH="1">
            <a:off x="8727367" y="5678800"/>
            <a:ext cx="2358300" cy="2358300"/>
          </a:xfrm>
          <a:prstGeom prst="rtTriangle">
            <a:avLst/>
          </a:prstGeom>
          <a:solidFill>
            <a:schemeClr val="accen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7" name="Google Shape;57;p5"/>
          <p:cNvSpPr/>
          <p:nvPr/>
        </p:nvSpPr>
        <p:spPr>
          <a:xfrm flipH="1">
            <a:off x="6368967" y="5678800"/>
            <a:ext cx="2358300" cy="2358300"/>
          </a:xfrm>
          <a:prstGeom prst="rtTriangle">
            <a:avLst/>
          </a:prstGeom>
          <a:solidFill>
            <a:schemeClr val="accen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8" name="Google Shape;58;p5"/>
          <p:cNvSpPr/>
          <p:nvPr/>
        </p:nvSpPr>
        <p:spPr>
          <a:xfrm flipH="1">
            <a:off x="4010567" y="5678800"/>
            <a:ext cx="2358300" cy="2358300"/>
          </a:xfrm>
          <a:prstGeom prst="rtTriangle">
            <a:avLst/>
          </a:prstGeom>
          <a:solidFill>
            <a:schemeClr val="accen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59" name="Google Shape;59;p5"/>
          <p:cNvSpPr/>
          <p:nvPr/>
        </p:nvSpPr>
        <p:spPr>
          <a:xfrm flipH="1">
            <a:off x="1652167" y="5678800"/>
            <a:ext cx="2358300" cy="2358300"/>
          </a:xfrm>
          <a:prstGeom prst="rtTriangle">
            <a:avLst/>
          </a:prstGeom>
          <a:solidFill>
            <a:schemeClr val="accen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0" name="Google Shape;60;p5"/>
          <p:cNvSpPr/>
          <p:nvPr/>
        </p:nvSpPr>
        <p:spPr>
          <a:xfrm flipH="1">
            <a:off x="8727367" y="7948533"/>
            <a:ext cx="2358300" cy="2358300"/>
          </a:xfrm>
          <a:prstGeom prst="rtTriangle">
            <a:avLst/>
          </a:prstGeom>
          <a:solidFill>
            <a:schemeClr val="accen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1" name="Google Shape;61;p5"/>
          <p:cNvSpPr/>
          <p:nvPr/>
        </p:nvSpPr>
        <p:spPr>
          <a:xfrm flipH="1">
            <a:off x="6368967" y="7948533"/>
            <a:ext cx="2358300" cy="2358300"/>
          </a:xfrm>
          <a:prstGeom prst="rtTriangle">
            <a:avLst/>
          </a:prstGeom>
          <a:solidFill>
            <a:schemeClr val="accen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2" name="Google Shape;62;p5"/>
          <p:cNvSpPr/>
          <p:nvPr/>
        </p:nvSpPr>
        <p:spPr>
          <a:xfrm flipH="1">
            <a:off x="4010567" y="7948533"/>
            <a:ext cx="2358300" cy="2358300"/>
          </a:xfrm>
          <a:prstGeom prst="rtTriangle">
            <a:avLst/>
          </a:prstGeom>
          <a:solidFill>
            <a:schemeClr val="accen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3" name="Google Shape;63;p5"/>
          <p:cNvSpPr/>
          <p:nvPr/>
        </p:nvSpPr>
        <p:spPr>
          <a:xfrm flipH="1">
            <a:off x="1652167" y="7948533"/>
            <a:ext cx="2358300" cy="2358300"/>
          </a:xfrm>
          <a:prstGeom prst="rtTriangle">
            <a:avLst/>
          </a:prstGeom>
          <a:solidFill>
            <a:schemeClr val="accen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1 1">
  <p:cSld name="TITLE_1_2">
    <p:spTree>
      <p:nvGrpSpPr>
        <p:cNvPr id="64" name="Shape 64"/>
        <p:cNvGrpSpPr/>
        <p:nvPr/>
      </p:nvGrpSpPr>
      <p:grpSpPr>
        <a:xfrm>
          <a:off x="0" y="0"/>
          <a:ext cx="0" cy="0"/>
          <a:chOff x="0" y="0"/>
          <a:chExt cx="0" cy="0"/>
        </a:xfrm>
      </p:grpSpPr>
      <p:sp>
        <p:nvSpPr>
          <p:cNvPr id="65" name="Google Shape;65;p6"/>
          <p:cNvSpPr/>
          <p:nvPr/>
        </p:nvSpPr>
        <p:spPr>
          <a:xfrm rot="-5400000">
            <a:off x="5327550" y="-5346750"/>
            <a:ext cx="13754400" cy="24409500"/>
          </a:xfrm>
          <a:prstGeom prst="rect">
            <a:avLst/>
          </a:prstGeom>
          <a:solidFill>
            <a:schemeClr val="accent6"/>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6" name="Google Shape;66;p6"/>
          <p:cNvSpPr/>
          <p:nvPr/>
        </p:nvSpPr>
        <p:spPr>
          <a:xfrm>
            <a:off x="944800" y="2223600"/>
            <a:ext cx="22520100" cy="92688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7" name="Google Shape;67;p6"/>
          <p:cNvSpPr txBox="1"/>
          <p:nvPr>
            <p:ph type="ctrTitle"/>
          </p:nvPr>
        </p:nvSpPr>
        <p:spPr>
          <a:xfrm>
            <a:off x="1755867" y="4404133"/>
            <a:ext cx="9811200" cy="3002400"/>
          </a:xfrm>
          <a:prstGeom prst="rect">
            <a:avLst/>
          </a:prstGeom>
          <a:noFill/>
          <a:ln>
            <a:noFill/>
          </a:ln>
        </p:spPr>
        <p:txBody>
          <a:bodyPr anchorCtr="0" anchor="ctr" bIns="91400" lIns="182875" spcFirstLastPara="1" rIns="182875" wrap="square" tIns="91400">
            <a:noAutofit/>
          </a:bodyPr>
          <a:lstStyle>
            <a:lvl1pPr lvl="0" marR="0" rtl="0">
              <a:lnSpc>
                <a:spcPct val="90000"/>
              </a:lnSpc>
              <a:spcBef>
                <a:spcPts val="0"/>
              </a:spcBef>
              <a:spcAft>
                <a:spcPts val="0"/>
              </a:spcAft>
              <a:buSzPts val="8000"/>
              <a:buFont typeface="Muli Light"/>
              <a:buNone/>
              <a:defRPr i="0" u="none" cap="none" strike="noStrike">
                <a:latin typeface="Muli Light"/>
                <a:ea typeface="Muli Light"/>
                <a:cs typeface="Muli Light"/>
                <a:sym typeface="Muli Light"/>
              </a:defRPr>
            </a:lvl1pPr>
            <a:lvl2pPr lvl="1" rtl="0">
              <a:spcBef>
                <a:spcPts val="0"/>
              </a:spcBef>
              <a:spcAft>
                <a:spcPts val="0"/>
              </a:spcAft>
              <a:buClr>
                <a:schemeClr val="dk1"/>
              </a:buClr>
              <a:buSzPts val="9600"/>
              <a:buNone/>
              <a:defRPr sz="9600">
                <a:solidFill>
                  <a:schemeClr val="dk1"/>
                </a:solidFill>
              </a:defRPr>
            </a:lvl2pPr>
            <a:lvl3pPr lvl="2" rtl="0">
              <a:spcBef>
                <a:spcPts val="0"/>
              </a:spcBef>
              <a:spcAft>
                <a:spcPts val="0"/>
              </a:spcAft>
              <a:buClr>
                <a:schemeClr val="dk1"/>
              </a:buClr>
              <a:buSzPts val="9600"/>
              <a:buNone/>
              <a:defRPr sz="9600">
                <a:solidFill>
                  <a:schemeClr val="dk1"/>
                </a:solidFill>
              </a:defRPr>
            </a:lvl3pPr>
            <a:lvl4pPr lvl="3" rtl="0">
              <a:spcBef>
                <a:spcPts val="0"/>
              </a:spcBef>
              <a:spcAft>
                <a:spcPts val="0"/>
              </a:spcAft>
              <a:buClr>
                <a:schemeClr val="dk1"/>
              </a:buClr>
              <a:buSzPts val="9600"/>
              <a:buNone/>
              <a:defRPr sz="9600">
                <a:solidFill>
                  <a:schemeClr val="dk1"/>
                </a:solidFill>
              </a:defRPr>
            </a:lvl4pPr>
            <a:lvl5pPr lvl="4" rtl="0">
              <a:spcBef>
                <a:spcPts val="0"/>
              </a:spcBef>
              <a:spcAft>
                <a:spcPts val="0"/>
              </a:spcAft>
              <a:buClr>
                <a:schemeClr val="dk1"/>
              </a:buClr>
              <a:buSzPts val="9600"/>
              <a:buNone/>
              <a:defRPr sz="9600">
                <a:solidFill>
                  <a:schemeClr val="dk1"/>
                </a:solidFill>
              </a:defRPr>
            </a:lvl5pPr>
            <a:lvl6pPr lvl="5" rtl="0">
              <a:spcBef>
                <a:spcPts val="0"/>
              </a:spcBef>
              <a:spcAft>
                <a:spcPts val="0"/>
              </a:spcAft>
              <a:buClr>
                <a:schemeClr val="dk1"/>
              </a:buClr>
              <a:buSzPts val="9600"/>
              <a:buNone/>
              <a:defRPr sz="9600">
                <a:solidFill>
                  <a:schemeClr val="dk1"/>
                </a:solidFill>
              </a:defRPr>
            </a:lvl6pPr>
            <a:lvl7pPr lvl="6" rtl="0">
              <a:spcBef>
                <a:spcPts val="0"/>
              </a:spcBef>
              <a:spcAft>
                <a:spcPts val="0"/>
              </a:spcAft>
              <a:buClr>
                <a:schemeClr val="dk1"/>
              </a:buClr>
              <a:buSzPts val="9600"/>
              <a:buNone/>
              <a:defRPr sz="9600">
                <a:solidFill>
                  <a:schemeClr val="dk1"/>
                </a:solidFill>
              </a:defRPr>
            </a:lvl7pPr>
            <a:lvl8pPr lvl="7" rtl="0">
              <a:spcBef>
                <a:spcPts val="0"/>
              </a:spcBef>
              <a:spcAft>
                <a:spcPts val="0"/>
              </a:spcAft>
              <a:buClr>
                <a:schemeClr val="dk1"/>
              </a:buClr>
              <a:buSzPts val="9600"/>
              <a:buNone/>
              <a:defRPr sz="9600">
                <a:solidFill>
                  <a:schemeClr val="dk1"/>
                </a:solidFill>
              </a:defRPr>
            </a:lvl8pPr>
            <a:lvl9pPr lvl="8" rtl="0">
              <a:spcBef>
                <a:spcPts val="0"/>
              </a:spcBef>
              <a:spcAft>
                <a:spcPts val="0"/>
              </a:spcAft>
              <a:buClr>
                <a:schemeClr val="dk1"/>
              </a:buClr>
              <a:buSzPts val="9600"/>
              <a:buNone/>
              <a:defRPr sz="9600">
                <a:solidFill>
                  <a:schemeClr val="dk1"/>
                </a:solidFill>
              </a:defRPr>
            </a:lvl9pPr>
          </a:lstStyle>
          <a:p/>
        </p:txBody>
      </p:sp>
      <p:sp>
        <p:nvSpPr>
          <p:cNvPr id="68" name="Google Shape;68;p6"/>
          <p:cNvSpPr txBox="1"/>
          <p:nvPr>
            <p:ph idx="1" type="subTitle"/>
          </p:nvPr>
        </p:nvSpPr>
        <p:spPr>
          <a:xfrm>
            <a:off x="1755867" y="7406533"/>
            <a:ext cx="9811200" cy="3442500"/>
          </a:xfrm>
          <a:prstGeom prst="rect">
            <a:avLst/>
          </a:prstGeom>
          <a:noFill/>
          <a:ln>
            <a:noFill/>
          </a:ln>
        </p:spPr>
        <p:txBody>
          <a:bodyPr anchorCtr="0" anchor="t" bIns="91400" lIns="182875" spcFirstLastPara="1" rIns="182875" wrap="square" tIns="91400">
            <a:noAutofit/>
          </a:bodyPr>
          <a:lstStyle>
            <a:lvl1pPr lvl="0" marR="0" rtl="0">
              <a:lnSpc>
                <a:spcPct val="90000"/>
              </a:lnSpc>
              <a:spcBef>
                <a:spcPts val="2100"/>
              </a:spcBef>
              <a:spcAft>
                <a:spcPts val="0"/>
              </a:spcAft>
              <a:buSzPts val="4800"/>
              <a:buNone/>
              <a:defRPr i="0" sz="4800" u="none" cap="none" strike="noStrike"/>
            </a:lvl1pPr>
            <a:lvl2pPr lvl="1" marR="0" rtl="0" algn="ctr">
              <a:lnSpc>
                <a:spcPct val="90000"/>
              </a:lnSpc>
              <a:spcBef>
                <a:spcPts val="1100"/>
              </a:spcBef>
              <a:spcAft>
                <a:spcPts val="0"/>
              </a:spcAft>
              <a:buSzPts val="4000"/>
              <a:buNone/>
              <a:defRPr i="0" sz="4000" u="none" cap="none" strike="noStrike"/>
            </a:lvl2pPr>
            <a:lvl3pPr lvl="2" marR="0" rtl="0" algn="ctr">
              <a:lnSpc>
                <a:spcPct val="90000"/>
              </a:lnSpc>
              <a:spcBef>
                <a:spcPts val="1100"/>
              </a:spcBef>
              <a:spcAft>
                <a:spcPts val="0"/>
              </a:spcAft>
              <a:buSzPts val="3700"/>
              <a:buNone/>
              <a:defRPr i="0" sz="3700" u="none" cap="none" strike="noStrike"/>
            </a:lvl3pPr>
            <a:lvl4pPr lvl="3" marR="0" rtl="0" algn="ctr">
              <a:lnSpc>
                <a:spcPct val="90000"/>
              </a:lnSpc>
              <a:spcBef>
                <a:spcPts val="1100"/>
              </a:spcBef>
              <a:spcAft>
                <a:spcPts val="0"/>
              </a:spcAft>
              <a:buSzPts val="3200"/>
              <a:buNone/>
              <a:defRPr i="0" sz="3200" u="none" cap="none" strike="noStrike"/>
            </a:lvl4pPr>
            <a:lvl5pPr lvl="4" marR="0" rtl="0" algn="ctr">
              <a:lnSpc>
                <a:spcPct val="90000"/>
              </a:lnSpc>
              <a:spcBef>
                <a:spcPts val="1100"/>
              </a:spcBef>
              <a:spcAft>
                <a:spcPts val="0"/>
              </a:spcAft>
              <a:buSzPts val="3200"/>
              <a:buNone/>
              <a:defRPr i="0" sz="3200" u="none" cap="none" strike="noStrike"/>
            </a:lvl5pPr>
            <a:lvl6pPr lvl="5" marR="0" rtl="0" algn="ctr">
              <a:lnSpc>
                <a:spcPct val="90000"/>
              </a:lnSpc>
              <a:spcBef>
                <a:spcPts val="1100"/>
              </a:spcBef>
              <a:spcAft>
                <a:spcPts val="0"/>
              </a:spcAft>
              <a:buSzPts val="3200"/>
              <a:buNone/>
              <a:defRPr i="0" sz="3200" u="none" cap="none" strike="noStrike"/>
            </a:lvl6pPr>
            <a:lvl7pPr lvl="6" marR="0" rtl="0" algn="ctr">
              <a:lnSpc>
                <a:spcPct val="90000"/>
              </a:lnSpc>
              <a:spcBef>
                <a:spcPts val="1100"/>
              </a:spcBef>
              <a:spcAft>
                <a:spcPts val="0"/>
              </a:spcAft>
              <a:buSzPts val="3200"/>
              <a:buNone/>
              <a:defRPr i="0" sz="3200" u="none" cap="none" strike="noStrike"/>
            </a:lvl7pPr>
            <a:lvl8pPr lvl="7" marR="0" rtl="0" algn="ctr">
              <a:lnSpc>
                <a:spcPct val="90000"/>
              </a:lnSpc>
              <a:spcBef>
                <a:spcPts val="1100"/>
              </a:spcBef>
              <a:spcAft>
                <a:spcPts val="0"/>
              </a:spcAft>
              <a:buSzPts val="3200"/>
              <a:buNone/>
              <a:defRPr i="0" sz="3200" u="none" cap="none" strike="noStrike"/>
            </a:lvl8pPr>
            <a:lvl9pPr lvl="8" marR="0" rtl="0" algn="ctr">
              <a:lnSpc>
                <a:spcPct val="90000"/>
              </a:lnSpc>
              <a:spcBef>
                <a:spcPts val="1100"/>
              </a:spcBef>
              <a:spcAft>
                <a:spcPts val="0"/>
              </a:spcAft>
              <a:buSzPts val="3200"/>
              <a:buNone/>
              <a:defRPr i="0" sz="3200" u="none" cap="none" strike="noStrike"/>
            </a:lvl9pPr>
          </a:lstStyle>
          <a:p/>
        </p:txBody>
      </p:sp>
      <p:pic>
        <p:nvPicPr>
          <p:cNvPr id="69" name="Google Shape;69;p6"/>
          <p:cNvPicPr preferRelativeResize="0"/>
          <p:nvPr/>
        </p:nvPicPr>
        <p:blipFill rotWithShape="1">
          <a:blip r:embed="rId2">
            <a:alphaModFix/>
          </a:blip>
          <a:srcRect b="32451" l="12109" r="10515" t="34265"/>
          <a:stretch/>
        </p:blipFill>
        <p:spPr>
          <a:xfrm>
            <a:off x="476333" y="12971200"/>
            <a:ext cx="1983529" cy="375330"/>
          </a:xfrm>
          <a:prstGeom prst="rect">
            <a:avLst/>
          </a:prstGeom>
          <a:noFill/>
          <a:ln>
            <a:noFill/>
          </a:ln>
        </p:spPr>
      </p:pic>
      <p:sp>
        <p:nvSpPr>
          <p:cNvPr id="70" name="Google Shape;70;p6"/>
          <p:cNvSpPr/>
          <p:nvPr/>
        </p:nvSpPr>
        <p:spPr>
          <a:xfrm>
            <a:off x="12202867" y="2218000"/>
            <a:ext cx="11261700" cy="9268800"/>
          </a:xfrm>
          <a:prstGeom prst="rect">
            <a:avLst/>
          </a:prstGeom>
          <a:solidFill>
            <a:srgbClr val="00BB8C"/>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1" name="Google Shape;71;p6"/>
          <p:cNvSpPr/>
          <p:nvPr/>
        </p:nvSpPr>
        <p:spPr>
          <a:xfrm>
            <a:off x="13116867" y="3408000"/>
            <a:ext cx="2358300" cy="2358300"/>
          </a:xfrm>
          <a:prstGeom prst="ellipse">
            <a:avLst/>
          </a:prstGeom>
          <a:solidFill>
            <a:schemeClr val="accent6"/>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2" name="Google Shape;72;p6"/>
          <p:cNvSpPr/>
          <p:nvPr/>
        </p:nvSpPr>
        <p:spPr>
          <a:xfrm>
            <a:off x="15475267" y="3408000"/>
            <a:ext cx="2358300" cy="2358300"/>
          </a:xfrm>
          <a:prstGeom prst="ellipse">
            <a:avLst/>
          </a:prstGeom>
          <a:solidFill>
            <a:schemeClr val="accent6"/>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3" name="Google Shape;73;p6"/>
          <p:cNvSpPr/>
          <p:nvPr/>
        </p:nvSpPr>
        <p:spPr>
          <a:xfrm>
            <a:off x="17833667" y="3408000"/>
            <a:ext cx="2358300" cy="2358300"/>
          </a:xfrm>
          <a:prstGeom prst="ellipse">
            <a:avLst/>
          </a:prstGeom>
          <a:solidFill>
            <a:schemeClr val="accent6"/>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4" name="Google Shape;74;p6"/>
          <p:cNvSpPr/>
          <p:nvPr/>
        </p:nvSpPr>
        <p:spPr>
          <a:xfrm>
            <a:off x="20192067" y="3408000"/>
            <a:ext cx="2358300" cy="2358300"/>
          </a:xfrm>
          <a:prstGeom prst="ellipse">
            <a:avLst/>
          </a:prstGeom>
          <a:solidFill>
            <a:schemeClr val="accent6"/>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5" name="Google Shape;75;p6"/>
          <p:cNvSpPr/>
          <p:nvPr/>
        </p:nvSpPr>
        <p:spPr>
          <a:xfrm>
            <a:off x="13116867" y="5766400"/>
            <a:ext cx="2358300" cy="2358300"/>
          </a:xfrm>
          <a:prstGeom prst="ellipse">
            <a:avLst/>
          </a:prstGeom>
          <a:solidFill>
            <a:schemeClr val="accent6"/>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6" name="Google Shape;76;p6"/>
          <p:cNvSpPr/>
          <p:nvPr/>
        </p:nvSpPr>
        <p:spPr>
          <a:xfrm>
            <a:off x="15475267" y="5766400"/>
            <a:ext cx="2358300" cy="2358300"/>
          </a:xfrm>
          <a:prstGeom prst="ellipse">
            <a:avLst/>
          </a:prstGeom>
          <a:solidFill>
            <a:schemeClr val="accent6"/>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7" name="Google Shape;77;p6"/>
          <p:cNvSpPr/>
          <p:nvPr/>
        </p:nvSpPr>
        <p:spPr>
          <a:xfrm>
            <a:off x="17833667" y="5766400"/>
            <a:ext cx="2358300" cy="2358300"/>
          </a:xfrm>
          <a:prstGeom prst="ellipse">
            <a:avLst/>
          </a:prstGeom>
          <a:solidFill>
            <a:schemeClr val="accent6"/>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8" name="Google Shape;78;p6"/>
          <p:cNvSpPr/>
          <p:nvPr/>
        </p:nvSpPr>
        <p:spPr>
          <a:xfrm>
            <a:off x="20192067" y="5766400"/>
            <a:ext cx="2358300" cy="2358300"/>
          </a:xfrm>
          <a:prstGeom prst="ellipse">
            <a:avLst/>
          </a:prstGeom>
          <a:solidFill>
            <a:schemeClr val="accent6"/>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79" name="Google Shape;79;p6"/>
          <p:cNvSpPr/>
          <p:nvPr/>
        </p:nvSpPr>
        <p:spPr>
          <a:xfrm>
            <a:off x="13116867" y="8124800"/>
            <a:ext cx="2358300" cy="2358300"/>
          </a:xfrm>
          <a:prstGeom prst="ellipse">
            <a:avLst/>
          </a:prstGeom>
          <a:solidFill>
            <a:schemeClr val="accent6"/>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80" name="Google Shape;80;p6"/>
          <p:cNvSpPr/>
          <p:nvPr/>
        </p:nvSpPr>
        <p:spPr>
          <a:xfrm>
            <a:off x="15475267" y="8124800"/>
            <a:ext cx="2358300" cy="2358300"/>
          </a:xfrm>
          <a:prstGeom prst="ellipse">
            <a:avLst/>
          </a:prstGeom>
          <a:solidFill>
            <a:schemeClr val="accent6"/>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81" name="Google Shape;81;p6"/>
          <p:cNvSpPr/>
          <p:nvPr/>
        </p:nvSpPr>
        <p:spPr>
          <a:xfrm>
            <a:off x="17833667" y="8124800"/>
            <a:ext cx="2358300" cy="2358300"/>
          </a:xfrm>
          <a:prstGeom prst="ellipse">
            <a:avLst/>
          </a:prstGeom>
          <a:solidFill>
            <a:schemeClr val="accent6"/>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82" name="Google Shape;82;p6"/>
          <p:cNvSpPr/>
          <p:nvPr/>
        </p:nvSpPr>
        <p:spPr>
          <a:xfrm>
            <a:off x="20192067" y="8124800"/>
            <a:ext cx="2358300" cy="2358300"/>
          </a:xfrm>
          <a:prstGeom prst="ellipse">
            <a:avLst/>
          </a:prstGeom>
          <a:solidFill>
            <a:schemeClr val="accent6"/>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lide 2 1">
  <p:cSld name="TITLE_1_1_1">
    <p:spTree>
      <p:nvGrpSpPr>
        <p:cNvPr id="83" name="Shape 83"/>
        <p:cNvGrpSpPr/>
        <p:nvPr/>
      </p:nvGrpSpPr>
      <p:grpSpPr>
        <a:xfrm>
          <a:off x="0" y="0"/>
          <a:ext cx="0" cy="0"/>
          <a:chOff x="0" y="0"/>
          <a:chExt cx="0" cy="0"/>
        </a:xfrm>
      </p:grpSpPr>
      <p:sp>
        <p:nvSpPr>
          <p:cNvPr id="84" name="Google Shape;84;p7"/>
          <p:cNvSpPr/>
          <p:nvPr/>
        </p:nvSpPr>
        <p:spPr>
          <a:xfrm rot="-5400000">
            <a:off x="5327550" y="-5346750"/>
            <a:ext cx="13754400" cy="24409500"/>
          </a:xfrm>
          <a:prstGeom prst="rect">
            <a:avLst/>
          </a:prstGeom>
          <a:solidFill>
            <a:schemeClr val="accent4"/>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85" name="Google Shape;85;p7"/>
          <p:cNvSpPr/>
          <p:nvPr/>
        </p:nvSpPr>
        <p:spPr>
          <a:xfrm>
            <a:off x="12232933" y="2223600"/>
            <a:ext cx="11261700" cy="92688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86" name="Google Shape;86;p7"/>
          <p:cNvSpPr txBox="1"/>
          <p:nvPr>
            <p:ph type="ctrTitle"/>
          </p:nvPr>
        </p:nvSpPr>
        <p:spPr>
          <a:xfrm>
            <a:off x="13013933" y="4404133"/>
            <a:ext cx="9811200" cy="3002400"/>
          </a:xfrm>
          <a:prstGeom prst="rect">
            <a:avLst/>
          </a:prstGeom>
          <a:noFill/>
          <a:ln>
            <a:noFill/>
          </a:ln>
        </p:spPr>
        <p:txBody>
          <a:bodyPr anchorCtr="0" anchor="ctr" bIns="91400" lIns="182875" spcFirstLastPara="1" rIns="182875" wrap="square" tIns="91400">
            <a:noAutofit/>
          </a:bodyPr>
          <a:lstStyle>
            <a:lvl1pPr lvl="0" marR="0" rtl="0">
              <a:lnSpc>
                <a:spcPct val="90000"/>
              </a:lnSpc>
              <a:spcBef>
                <a:spcPts val="0"/>
              </a:spcBef>
              <a:spcAft>
                <a:spcPts val="0"/>
              </a:spcAft>
              <a:buSzPts val="8000"/>
              <a:buFont typeface="Muli Light"/>
              <a:buNone/>
              <a:defRPr i="0" u="none" cap="none" strike="noStrike">
                <a:latin typeface="Muli Light"/>
                <a:ea typeface="Muli Light"/>
                <a:cs typeface="Muli Light"/>
                <a:sym typeface="Muli Light"/>
              </a:defRPr>
            </a:lvl1pPr>
            <a:lvl2pPr lvl="1" rtl="0">
              <a:spcBef>
                <a:spcPts val="0"/>
              </a:spcBef>
              <a:spcAft>
                <a:spcPts val="0"/>
              </a:spcAft>
              <a:buClr>
                <a:schemeClr val="dk1"/>
              </a:buClr>
              <a:buSzPts val="9600"/>
              <a:buNone/>
              <a:defRPr sz="9600">
                <a:solidFill>
                  <a:schemeClr val="dk1"/>
                </a:solidFill>
              </a:defRPr>
            </a:lvl2pPr>
            <a:lvl3pPr lvl="2" rtl="0">
              <a:spcBef>
                <a:spcPts val="0"/>
              </a:spcBef>
              <a:spcAft>
                <a:spcPts val="0"/>
              </a:spcAft>
              <a:buClr>
                <a:schemeClr val="dk1"/>
              </a:buClr>
              <a:buSzPts val="9600"/>
              <a:buNone/>
              <a:defRPr sz="9600">
                <a:solidFill>
                  <a:schemeClr val="dk1"/>
                </a:solidFill>
              </a:defRPr>
            </a:lvl3pPr>
            <a:lvl4pPr lvl="3" rtl="0">
              <a:spcBef>
                <a:spcPts val="0"/>
              </a:spcBef>
              <a:spcAft>
                <a:spcPts val="0"/>
              </a:spcAft>
              <a:buClr>
                <a:schemeClr val="dk1"/>
              </a:buClr>
              <a:buSzPts val="9600"/>
              <a:buNone/>
              <a:defRPr sz="9600">
                <a:solidFill>
                  <a:schemeClr val="dk1"/>
                </a:solidFill>
              </a:defRPr>
            </a:lvl4pPr>
            <a:lvl5pPr lvl="4" rtl="0">
              <a:spcBef>
                <a:spcPts val="0"/>
              </a:spcBef>
              <a:spcAft>
                <a:spcPts val="0"/>
              </a:spcAft>
              <a:buClr>
                <a:schemeClr val="dk1"/>
              </a:buClr>
              <a:buSzPts val="9600"/>
              <a:buNone/>
              <a:defRPr sz="9600">
                <a:solidFill>
                  <a:schemeClr val="dk1"/>
                </a:solidFill>
              </a:defRPr>
            </a:lvl5pPr>
            <a:lvl6pPr lvl="5" rtl="0">
              <a:spcBef>
                <a:spcPts val="0"/>
              </a:spcBef>
              <a:spcAft>
                <a:spcPts val="0"/>
              </a:spcAft>
              <a:buClr>
                <a:schemeClr val="dk1"/>
              </a:buClr>
              <a:buSzPts val="9600"/>
              <a:buNone/>
              <a:defRPr sz="9600">
                <a:solidFill>
                  <a:schemeClr val="dk1"/>
                </a:solidFill>
              </a:defRPr>
            </a:lvl6pPr>
            <a:lvl7pPr lvl="6" rtl="0">
              <a:spcBef>
                <a:spcPts val="0"/>
              </a:spcBef>
              <a:spcAft>
                <a:spcPts val="0"/>
              </a:spcAft>
              <a:buClr>
                <a:schemeClr val="dk1"/>
              </a:buClr>
              <a:buSzPts val="9600"/>
              <a:buNone/>
              <a:defRPr sz="9600">
                <a:solidFill>
                  <a:schemeClr val="dk1"/>
                </a:solidFill>
              </a:defRPr>
            </a:lvl7pPr>
            <a:lvl8pPr lvl="7" rtl="0">
              <a:spcBef>
                <a:spcPts val="0"/>
              </a:spcBef>
              <a:spcAft>
                <a:spcPts val="0"/>
              </a:spcAft>
              <a:buClr>
                <a:schemeClr val="dk1"/>
              </a:buClr>
              <a:buSzPts val="9600"/>
              <a:buNone/>
              <a:defRPr sz="9600">
                <a:solidFill>
                  <a:schemeClr val="dk1"/>
                </a:solidFill>
              </a:defRPr>
            </a:lvl8pPr>
            <a:lvl9pPr lvl="8" rtl="0">
              <a:spcBef>
                <a:spcPts val="0"/>
              </a:spcBef>
              <a:spcAft>
                <a:spcPts val="0"/>
              </a:spcAft>
              <a:buClr>
                <a:schemeClr val="dk1"/>
              </a:buClr>
              <a:buSzPts val="9600"/>
              <a:buNone/>
              <a:defRPr sz="9600">
                <a:solidFill>
                  <a:schemeClr val="dk1"/>
                </a:solidFill>
              </a:defRPr>
            </a:lvl9pPr>
          </a:lstStyle>
          <a:p/>
        </p:txBody>
      </p:sp>
      <p:sp>
        <p:nvSpPr>
          <p:cNvPr id="87" name="Google Shape;87;p7"/>
          <p:cNvSpPr txBox="1"/>
          <p:nvPr>
            <p:ph idx="1" type="subTitle"/>
          </p:nvPr>
        </p:nvSpPr>
        <p:spPr>
          <a:xfrm>
            <a:off x="13013933" y="7406533"/>
            <a:ext cx="9811200" cy="3442500"/>
          </a:xfrm>
          <a:prstGeom prst="rect">
            <a:avLst/>
          </a:prstGeom>
          <a:noFill/>
          <a:ln>
            <a:noFill/>
          </a:ln>
        </p:spPr>
        <p:txBody>
          <a:bodyPr anchorCtr="0" anchor="t" bIns="91400" lIns="182875" spcFirstLastPara="1" rIns="182875" wrap="square" tIns="91400">
            <a:noAutofit/>
          </a:bodyPr>
          <a:lstStyle>
            <a:lvl1pPr lvl="0" marR="0" rtl="0">
              <a:lnSpc>
                <a:spcPct val="90000"/>
              </a:lnSpc>
              <a:spcBef>
                <a:spcPts val="2100"/>
              </a:spcBef>
              <a:spcAft>
                <a:spcPts val="0"/>
              </a:spcAft>
              <a:buSzPts val="4800"/>
              <a:buNone/>
              <a:defRPr i="0" sz="4800" u="none" cap="none" strike="noStrike"/>
            </a:lvl1pPr>
            <a:lvl2pPr lvl="1" marR="0" rtl="0" algn="ctr">
              <a:lnSpc>
                <a:spcPct val="90000"/>
              </a:lnSpc>
              <a:spcBef>
                <a:spcPts val="1100"/>
              </a:spcBef>
              <a:spcAft>
                <a:spcPts val="0"/>
              </a:spcAft>
              <a:buSzPts val="4000"/>
              <a:buNone/>
              <a:defRPr i="0" sz="4000" u="none" cap="none" strike="noStrike"/>
            </a:lvl2pPr>
            <a:lvl3pPr lvl="2" marR="0" rtl="0" algn="ctr">
              <a:lnSpc>
                <a:spcPct val="90000"/>
              </a:lnSpc>
              <a:spcBef>
                <a:spcPts val="1100"/>
              </a:spcBef>
              <a:spcAft>
                <a:spcPts val="0"/>
              </a:spcAft>
              <a:buSzPts val="3700"/>
              <a:buNone/>
              <a:defRPr i="0" sz="3700" u="none" cap="none" strike="noStrike"/>
            </a:lvl3pPr>
            <a:lvl4pPr lvl="3" marR="0" rtl="0" algn="ctr">
              <a:lnSpc>
                <a:spcPct val="90000"/>
              </a:lnSpc>
              <a:spcBef>
                <a:spcPts val="1100"/>
              </a:spcBef>
              <a:spcAft>
                <a:spcPts val="0"/>
              </a:spcAft>
              <a:buSzPts val="3200"/>
              <a:buNone/>
              <a:defRPr i="0" sz="3200" u="none" cap="none" strike="noStrike"/>
            </a:lvl4pPr>
            <a:lvl5pPr lvl="4" marR="0" rtl="0" algn="ctr">
              <a:lnSpc>
                <a:spcPct val="90000"/>
              </a:lnSpc>
              <a:spcBef>
                <a:spcPts val="1100"/>
              </a:spcBef>
              <a:spcAft>
                <a:spcPts val="0"/>
              </a:spcAft>
              <a:buSzPts val="3200"/>
              <a:buNone/>
              <a:defRPr i="0" sz="3200" u="none" cap="none" strike="noStrike"/>
            </a:lvl5pPr>
            <a:lvl6pPr lvl="5" marR="0" rtl="0" algn="ctr">
              <a:lnSpc>
                <a:spcPct val="90000"/>
              </a:lnSpc>
              <a:spcBef>
                <a:spcPts val="1100"/>
              </a:spcBef>
              <a:spcAft>
                <a:spcPts val="0"/>
              </a:spcAft>
              <a:buSzPts val="3200"/>
              <a:buNone/>
              <a:defRPr i="0" sz="3200" u="none" cap="none" strike="noStrike"/>
            </a:lvl6pPr>
            <a:lvl7pPr lvl="6" marR="0" rtl="0" algn="ctr">
              <a:lnSpc>
                <a:spcPct val="90000"/>
              </a:lnSpc>
              <a:spcBef>
                <a:spcPts val="1100"/>
              </a:spcBef>
              <a:spcAft>
                <a:spcPts val="0"/>
              </a:spcAft>
              <a:buSzPts val="3200"/>
              <a:buNone/>
              <a:defRPr i="0" sz="3200" u="none" cap="none" strike="noStrike"/>
            </a:lvl7pPr>
            <a:lvl8pPr lvl="7" marR="0" rtl="0" algn="ctr">
              <a:lnSpc>
                <a:spcPct val="90000"/>
              </a:lnSpc>
              <a:spcBef>
                <a:spcPts val="1100"/>
              </a:spcBef>
              <a:spcAft>
                <a:spcPts val="0"/>
              </a:spcAft>
              <a:buSzPts val="3200"/>
              <a:buNone/>
              <a:defRPr i="0" sz="3200" u="none" cap="none" strike="noStrike"/>
            </a:lvl8pPr>
            <a:lvl9pPr lvl="8" marR="0" rtl="0" algn="ctr">
              <a:lnSpc>
                <a:spcPct val="90000"/>
              </a:lnSpc>
              <a:spcBef>
                <a:spcPts val="1100"/>
              </a:spcBef>
              <a:spcAft>
                <a:spcPts val="0"/>
              </a:spcAft>
              <a:buSzPts val="3200"/>
              <a:buNone/>
              <a:defRPr i="0" sz="3200" u="none" cap="none" strike="noStrike"/>
            </a:lvl9pPr>
          </a:lstStyle>
          <a:p/>
        </p:txBody>
      </p:sp>
      <p:pic>
        <p:nvPicPr>
          <p:cNvPr id="88" name="Google Shape;88;p7"/>
          <p:cNvPicPr preferRelativeResize="0"/>
          <p:nvPr/>
        </p:nvPicPr>
        <p:blipFill rotWithShape="1">
          <a:blip r:embed="rId2">
            <a:alphaModFix/>
          </a:blip>
          <a:srcRect b="32451" l="12109" r="10515" t="34265"/>
          <a:stretch/>
        </p:blipFill>
        <p:spPr>
          <a:xfrm>
            <a:off x="476333" y="12971200"/>
            <a:ext cx="1983529" cy="375330"/>
          </a:xfrm>
          <a:prstGeom prst="rect">
            <a:avLst/>
          </a:prstGeom>
          <a:noFill/>
          <a:ln>
            <a:noFill/>
          </a:ln>
        </p:spPr>
      </p:pic>
      <p:sp>
        <p:nvSpPr>
          <p:cNvPr id="89" name="Google Shape;89;p7"/>
          <p:cNvSpPr/>
          <p:nvPr/>
        </p:nvSpPr>
        <p:spPr>
          <a:xfrm>
            <a:off x="941267" y="2218000"/>
            <a:ext cx="11261700" cy="9268800"/>
          </a:xfrm>
          <a:prstGeom prst="rect">
            <a:avLst/>
          </a:prstGeom>
          <a:solidFill>
            <a:schemeClr val="accent3"/>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90" name="Google Shape;90;p7"/>
          <p:cNvSpPr/>
          <p:nvPr/>
        </p:nvSpPr>
        <p:spPr>
          <a:xfrm flipH="1">
            <a:off x="8727367" y="3408000"/>
            <a:ext cx="2358300" cy="2358300"/>
          </a:xfrm>
          <a:prstGeom prst="rtTriangle">
            <a:avLst/>
          </a:prstGeom>
          <a:solidFill>
            <a:schemeClr val="accent4"/>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91" name="Google Shape;91;p7"/>
          <p:cNvSpPr/>
          <p:nvPr/>
        </p:nvSpPr>
        <p:spPr>
          <a:xfrm flipH="1">
            <a:off x="6368967" y="3408000"/>
            <a:ext cx="2358300" cy="2358300"/>
          </a:xfrm>
          <a:prstGeom prst="rtTriangle">
            <a:avLst/>
          </a:prstGeom>
          <a:solidFill>
            <a:schemeClr val="accent4"/>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92" name="Google Shape;92;p7"/>
          <p:cNvSpPr/>
          <p:nvPr/>
        </p:nvSpPr>
        <p:spPr>
          <a:xfrm flipH="1">
            <a:off x="4010567" y="3408000"/>
            <a:ext cx="2358300" cy="2358300"/>
          </a:xfrm>
          <a:prstGeom prst="rtTriangle">
            <a:avLst/>
          </a:prstGeom>
          <a:solidFill>
            <a:schemeClr val="accent4"/>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93" name="Google Shape;93;p7"/>
          <p:cNvSpPr/>
          <p:nvPr/>
        </p:nvSpPr>
        <p:spPr>
          <a:xfrm flipH="1">
            <a:off x="1652167" y="3408000"/>
            <a:ext cx="2358300" cy="2358300"/>
          </a:xfrm>
          <a:prstGeom prst="rtTriangle">
            <a:avLst/>
          </a:prstGeom>
          <a:solidFill>
            <a:schemeClr val="accent4"/>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94" name="Google Shape;94;p7"/>
          <p:cNvSpPr/>
          <p:nvPr/>
        </p:nvSpPr>
        <p:spPr>
          <a:xfrm flipH="1">
            <a:off x="8727367" y="5678800"/>
            <a:ext cx="2358300" cy="2358300"/>
          </a:xfrm>
          <a:prstGeom prst="rtTriangle">
            <a:avLst/>
          </a:prstGeom>
          <a:solidFill>
            <a:schemeClr val="accent4"/>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95" name="Google Shape;95;p7"/>
          <p:cNvSpPr/>
          <p:nvPr/>
        </p:nvSpPr>
        <p:spPr>
          <a:xfrm flipH="1">
            <a:off x="6368967" y="5678800"/>
            <a:ext cx="2358300" cy="2358300"/>
          </a:xfrm>
          <a:prstGeom prst="rtTriangle">
            <a:avLst/>
          </a:prstGeom>
          <a:solidFill>
            <a:schemeClr val="accent4"/>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96" name="Google Shape;96;p7"/>
          <p:cNvSpPr/>
          <p:nvPr/>
        </p:nvSpPr>
        <p:spPr>
          <a:xfrm flipH="1">
            <a:off x="4010567" y="5678800"/>
            <a:ext cx="2358300" cy="2358300"/>
          </a:xfrm>
          <a:prstGeom prst="rtTriangle">
            <a:avLst/>
          </a:prstGeom>
          <a:solidFill>
            <a:schemeClr val="accent4"/>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97" name="Google Shape;97;p7"/>
          <p:cNvSpPr/>
          <p:nvPr/>
        </p:nvSpPr>
        <p:spPr>
          <a:xfrm flipH="1">
            <a:off x="1652167" y="5678800"/>
            <a:ext cx="2358300" cy="2358300"/>
          </a:xfrm>
          <a:prstGeom prst="rtTriangle">
            <a:avLst/>
          </a:prstGeom>
          <a:solidFill>
            <a:schemeClr val="accent4"/>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98" name="Google Shape;98;p7"/>
          <p:cNvSpPr/>
          <p:nvPr/>
        </p:nvSpPr>
        <p:spPr>
          <a:xfrm flipH="1">
            <a:off x="8727367" y="7948533"/>
            <a:ext cx="2358300" cy="2358300"/>
          </a:xfrm>
          <a:prstGeom prst="rtTriangle">
            <a:avLst/>
          </a:prstGeom>
          <a:solidFill>
            <a:schemeClr val="accent4"/>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99" name="Google Shape;99;p7"/>
          <p:cNvSpPr/>
          <p:nvPr/>
        </p:nvSpPr>
        <p:spPr>
          <a:xfrm flipH="1">
            <a:off x="6368967" y="7948533"/>
            <a:ext cx="2358300" cy="2358300"/>
          </a:xfrm>
          <a:prstGeom prst="rtTriangle">
            <a:avLst/>
          </a:prstGeom>
          <a:solidFill>
            <a:schemeClr val="accent4"/>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00" name="Google Shape;100;p7"/>
          <p:cNvSpPr/>
          <p:nvPr/>
        </p:nvSpPr>
        <p:spPr>
          <a:xfrm flipH="1">
            <a:off x="4010567" y="7948533"/>
            <a:ext cx="2358300" cy="2358300"/>
          </a:xfrm>
          <a:prstGeom prst="rtTriangle">
            <a:avLst/>
          </a:prstGeom>
          <a:solidFill>
            <a:schemeClr val="accent4"/>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01" name="Google Shape;101;p7"/>
          <p:cNvSpPr/>
          <p:nvPr/>
        </p:nvSpPr>
        <p:spPr>
          <a:xfrm flipH="1">
            <a:off x="1652167" y="7948533"/>
            <a:ext cx="2358300" cy="2358300"/>
          </a:xfrm>
          <a:prstGeom prst="rtTriangle">
            <a:avLst/>
          </a:prstGeom>
          <a:solidFill>
            <a:schemeClr val="accent4"/>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Overlay Slide 1">
  <p:cSld name="CUSTOM_1">
    <p:spTree>
      <p:nvGrpSpPr>
        <p:cNvPr id="102" name="Shape 102"/>
        <p:cNvGrpSpPr/>
        <p:nvPr/>
      </p:nvGrpSpPr>
      <p:grpSpPr>
        <a:xfrm>
          <a:off x="0" y="0"/>
          <a:ext cx="0" cy="0"/>
          <a:chOff x="0" y="0"/>
          <a:chExt cx="0" cy="0"/>
        </a:xfrm>
      </p:grpSpPr>
      <p:pic>
        <p:nvPicPr>
          <p:cNvPr id="103" name="Google Shape;103;p8"/>
          <p:cNvPicPr preferRelativeResize="0"/>
          <p:nvPr/>
        </p:nvPicPr>
        <p:blipFill rotWithShape="1">
          <a:blip r:embed="rId2">
            <a:alphaModFix/>
          </a:blip>
          <a:srcRect b="0" l="0" r="0" t="15318"/>
          <a:stretch/>
        </p:blipFill>
        <p:spPr>
          <a:xfrm>
            <a:off x="-21533" y="-129133"/>
            <a:ext cx="24530277" cy="13845136"/>
          </a:xfrm>
          <a:prstGeom prst="rect">
            <a:avLst/>
          </a:prstGeom>
          <a:noFill/>
          <a:ln>
            <a:noFill/>
          </a:ln>
        </p:spPr>
      </p:pic>
      <p:sp>
        <p:nvSpPr>
          <p:cNvPr id="104" name="Google Shape;104;p8"/>
          <p:cNvSpPr/>
          <p:nvPr/>
        </p:nvSpPr>
        <p:spPr>
          <a:xfrm>
            <a:off x="944800" y="2223600"/>
            <a:ext cx="12977700" cy="9606300"/>
          </a:xfrm>
          <a:prstGeom prst="rect">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05" name="Google Shape;105;p8"/>
          <p:cNvSpPr txBox="1"/>
          <p:nvPr>
            <p:ph type="ctrTitle"/>
          </p:nvPr>
        </p:nvSpPr>
        <p:spPr>
          <a:xfrm>
            <a:off x="1755867" y="2716267"/>
            <a:ext cx="11314500" cy="3002400"/>
          </a:xfrm>
          <a:prstGeom prst="rect">
            <a:avLst/>
          </a:prstGeom>
          <a:noFill/>
          <a:ln>
            <a:noFill/>
          </a:ln>
        </p:spPr>
        <p:txBody>
          <a:bodyPr anchorCtr="0" anchor="ctr" bIns="91400" lIns="182875" spcFirstLastPara="1" rIns="182875" wrap="square" tIns="91400">
            <a:noAutofit/>
          </a:bodyPr>
          <a:lstStyle>
            <a:lvl1pPr lvl="0" marR="0" rtl="0">
              <a:lnSpc>
                <a:spcPct val="90000"/>
              </a:lnSpc>
              <a:spcBef>
                <a:spcPts val="0"/>
              </a:spcBef>
              <a:spcAft>
                <a:spcPts val="0"/>
              </a:spcAft>
              <a:buSzPts val="8000"/>
              <a:buFont typeface="Muli Light"/>
              <a:buNone/>
              <a:defRPr i="0" u="none" cap="none" strike="noStrike">
                <a:latin typeface="Muli Light"/>
                <a:ea typeface="Muli Light"/>
                <a:cs typeface="Muli Light"/>
                <a:sym typeface="Muli Light"/>
              </a:defRPr>
            </a:lvl1pPr>
            <a:lvl2pPr lvl="1" rtl="0">
              <a:spcBef>
                <a:spcPts val="0"/>
              </a:spcBef>
              <a:spcAft>
                <a:spcPts val="0"/>
              </a:spcAft>
              <a:buClr>
                <a:schemeClr val="dk1"/>
              </a:buClr>
              <a:buSzPts val="9600"/>
              <a:buNone/>
              <a:defRPr sz="9600">
                <a:solidFill>
                  <a:schemeClr val="dk1"/>
                </a:solidFill>
              </a:defRPr>
            </a:lvl2pPr>
            <a:lvl3pPr lvl="2" rtl="0">
              <a:spcBef>
                <a:spcPts val="0"/>
              </a:spcBef>
              <a:spcAft>
                <a:spcPts val="0"/>
              </a:spcAft>
              <a:buClr>
                <a:schemeClr val="dk1"/>
              </a:buClr>
              <a:buSzPts val="9600"/>
              <a:buNone/>
              <a:defRPr sz="9600">
                <a:solidFill>
                  <a:schemeClr val="dk1"/>
                </a:solidFill>
              </a:defRPr>
            </a:lvl3pPr>
            <a:lvl4pPr lvl="3" rtl="0">
              <a:spcBef>
                <a:spcPts val="0"/>
              </a:spcBef>
              <a:spcAft>
                <a:spcPts val="0"/>
              </a:spcAft>
              <a:buClr>
                <a:schemeClr val="dk1"/>
              </a:buClr>
              <a:buSzPts val="9600"/>
              <a:buNone/>
              <a:defRPr sz="9600">
                <a:solidFill>
                  <a:schemeClr val="dk1"/>
                </a:solidFill>
              </a:defRPr>
            </a:lvl4pPr>
            <a:lvl5pPr lvl="4" rtl="0">
              <a:spcBef>
                <a:spcPts val="0"/>
              </a:spcBef>
              <a:spcAft>
                <a:spcPts val="0"/>
              </a:spcAft>
              <a:buClr>
                <a:schemeClr val="dk1"/>
              </a:buClr>
              <a:buSzPts val="9600"/>
              <a:buNone/>
              <a:defRPr sz="9600">
                <a:solidFill>
                  <a:schemeClr val="dk1"/>
                </a:solidFill>
              </a:defRPr>
            </a:lvl5pPr>
            <a:lvl6pPr lvl="5" rtl="0">
              <a:spcBef>
                <a:spcPts val="0"/>
              </a:spcBef>
              <a:spcAft>
                <a:spcPts val="0"/>
              </a:spcAft>
              <a:buClr>
                <a:schemeClr val="dk1"/>
              </a:buClr>
              <a:buSzPts val="9600"/>
              <a:buNone/>
              <a:defRPr sz="9600">
                <a:solidFill>
                  <a:schemeClr val="dk1"/>
                </a:solidFill>
              </a:defRPr>
            </a:lvl6pPr>
            <a:lvl7pPr lvl="6" rtl="0">
              <a:spcBef>
                <a:spcPts val="0"/>
              </a:spcBef>
              <a:spcAft>
                <a:spcPts val="0"/>
              </a:spcAft>
              <a:buClr>
                <a:schemeClr val="dk1"/>
              </a:buClr>
              <a:buSzPts val="9600"/>
              <a:buNone/>
              <a:defRPr sz="9600">
                <a:solidFill>
                  <a:schemeClr val="dk1"/>
                </a:solidFill>
              </a:defRPr>
            </a:lvl7pPr>
            <a:lvl8pPr lvl="7" rtl="0">
              <a:spcBef>
                <a:spcPts val="0"/>
              </a:spcBef>
              <a:spcAft>
                <a:spcPts val="0"/>
              </a:spcAft>
              <a:buClr>
                <a:schemeClr val="dk1"/>
              </a:buClr>
              <a:buSzPts val="9600"/>
              <a:buNone/>
              <a:defRPr sz="9600">
                <a:solidFill>
                  <a:schemeClr val="dk1"/>
                </a:solidFill>
              </a:defRPr>
            </a:lvl8pPr>
            <a:lvl9pPr lvl="8" rtl="0">
              <a:spcBef>
                <a:spcPts val="0"/>
              </a:spcBef>
              <a:spcAft>
                <a:spcPts val="0"/>
              </a:spcAft>
              <a:buClr>
                <a:schemeClr val="dk1"/>
              </a:buClr>
              <a:buSzPts val="9600"/>
              <a:buNone/>
              <a:defRPr sz="9600">
                <a:solidFill>
                  <a:schemeClr val="dk1"/>
                </a:solidFill>
              </a:defRPr>
            </a:lvl9pPr>
          </a:lstStyle>
          <a:p/>
        </p:txBody>
      </p:sp>
      <p:sp>
        <p:nvSpPr>
          <p:cNvPr id="106" name="Google Shape;106;p8"/>
          <p:cNvSpPr txBox="1"/>
          <p:nvPr>
            <p:ph idx="1" type="subTitle"/>
          </p:nvPr>
        </p:nvSpPr>
        <p:spPr>
          <a:xfrm>
            <a:off x="1755867" y="5718667"/>
            <a:ext cx="11314500" cy="5259300"/>
          </a:xfrm>
          <a:prstGeom prst="rect">
            <a:avLst/>
          </a:prstGeom>
          <a:noFill/>
          <a:ln>
            <a:noFill/>
          </a:ln>
        </p:spPr>
        <p:txBody>
          <a:bodyPr anchorCtr="0" anchor="t" bIns="91400" lIns="182875" spcFirstLastPara="1" rIns="182875" wrap="square" tIns="91400">
            <a:noAutofit/>
          </a:bodyPr>
          <a:lstStyle>
            <a:lvl1pPr lvl="0" marR="0" rtl="0">
              <a:lnSpc>
                <a:spcPct val="90000"/>
              </a:lnSpc>
              <a:spcBef>
                <a:spcPts val="2100"/>
              </a:spcBef>
              <a:spcAft>
                <a:spcPts val="0"/>
              </a:spcAft>
              <a:buSzPts val="4800"/>
              <a:buNone/>
              <a:defRPr i="0" sz="4800" u="none" cap="none" strike="noStrike"/>
            </a:lvl1pPr>
            <a:lvl2pPr lvl="1" marR="0" rtl="0" algn="ctr">
              <a:lnSpc>
                <a:spcPct val="90000"/>
              </a:lnSpc>
              <a:spcBef>
                <a:spcPts val="1100"/>
              </a:spcBef>
              <a:spcAft>
                <a:spcPts val="0"/>
              </a:spcAft>
              <a:buSzPts val="4000"/>
              <a:buNone/>
              <a:defRPr i="0" sz="4000" u="none" cap="none" strike="noStrike"/>
            </a:lvl2pPr>
            <a:lvl3pPr lvl="2" marR="0" rtl="0" algn="ctr">
              <a:lnSpc>
                <a:spcPct val="90000"/>
              </a:lnSpc>
              <a:spcBef>
                <a:spcPts val="1100"/>
              </a:spcBef>
              <a:spcAft>
                <a:spcPts val="0"/>
              </a:spcAft>
              <a:buSzPts val="3700"/>
              <a:buNone/>
              <a:defRPr i="0" sz="3700" u="none" cap="none" strike="noStrike"/>
            </a:lvl3pPr>
            <a:lvl4pPr lvl="3" marR="0" rtl="0" algn="ctr">
              <a:lnSpc>
                <a:spcPct val="90000"/>
              </a:lnSpc>
              <a:spcBef>
                <a:spcPts val="1100"/>
              </a:spcBef>
              <a:spcAft>
                <a:spcPts val="0"/>
              </a:spcAft>
              <a:buSzPts val="3200"/>
              <a:buNone/>
              <a:defRPr i="0" sz="3200" u="none" cap="none" strike="noStrike"/>
            </a:lvl4pPr>
            <a:lvl5pPr lvl="4" marR="0" rtl="0" algn="ctr">
              <a:lnSpc>
                <a:spcPct val="90000"/>
              </a:lnSpc>
              <a:spcBef>
                <a:spcPts val="1100"/>
              </a:spcBef>
              <a:spcAft>
                <a:spcPts val="0"/>
              </a:spcAft>
              <a:buSzPts val="3200"/>
              <a:buNone/>
              <a:defRPr i="0" sz="3200" u="none" cap="none" strike="noStrike"/>
            </a:lvl5pPr>
            <a:lvl6pPr lvl="5" marR="0" rtl="0" algn="ctr">
              <a:lnSpc>
                <a:spcPct val="90000"/>
              </a:lnSpc>
              <a:spcBef>
                <a:spcPts val="1100"/>
              </a:spcBef>
              <a:spcAft>
                <a:spcPts val="0"/>
              </a:spcAft>
              <a:buSzPts val="3200"/>
              <a:buNone/>
              <a:defRPr i="0" sz="3200" u="none" cap="none" strike="noStrike"/>
            </a:lvl6pPr>
            <a:lvl7pPr lvl="6" marR="0" rtl="0" algn="ctr">
              <a:lnSpc>
                <a:spcPct val="90000"/>
              </a:lnSpc>
              <a:spcBef>
                <a:spcPts val="1100"/>
              </a:spcBef>
              <a:spcAft>
                <a:spcPts val="0"/>
              </a:spcAft>
              <a:buSzPts val="3200"/>
              <a:buNone/>
              <a:defRPr i="0" sz="3200" u="none" cap="none" strike="noStrike"/>
            </a:lvl7pPr>
            <a:lvl8pPr lvl="7" marR="0" rtl="0" algn="ctr">
              <a:lnSpc>
                <a:spcPct val="90000"/>
              </a:lnSpc>
              <a:spcBef>
                <a:spcPts val="1100"/>
              </a:spcBef>
              <a:spcAft>
                <a:spcPts val="0"/>
              </a:spcAft>
              <a:buSzPts val="3200"/>
              <a:buNone/>
              <a:defRPr i="0" sz="3200" u="none" cap="none" strike="noStrike"/>
            </a:lvl8pPr>
            <a:lvl9pPr lvl="8" marR="0" rtl="0" algn="ctr">
              <a:lnSpc>
                <a:spcPct val="90000"/>
              </a:lnSpc>
              <a:spcBef>
                <a:spcPts val="1100"/>
              </a:spcBef>
              <a:spcAft>
                <a:spcPts val="0"/>
              </a:spcAft>
              <a:buSzPts val="3200"/>
              <a:buNone/>
              <a:defRPr i="0" sz="3200" u="none" cap="none" strike="noStrike"/>
            </a:lvl9pPr>
          </a:lstStyle>
          <a:p/>
        </p:txBody>
      </p:sp>
      <p:pic>
        <p:nvPicPr>
          <p:cNvPr id="107" name="Google Shape;107;p8"/>
          <p:cNvPicPr preferRelativeResize="0"/>
          <p:nvPr/>
        </p:nvPicPr>
        <p:blipFill rotWithShape="1">
          <a:blip r:embed="rId3">
            <a:alphaModFix/>
          </a:blip>
          <a:srcRect b="32451" l="12109" r="10515" t="34265"/>
          <a:stretch/>
        </p:blipFill>
        <p:spPr>
          <a:xfrm>
            <a:off x="476333" y="12971200"/>
            <a:ext cx="1983529" cy="37533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2">
    <p:spTree>
      <p:nvGrpSpPr>
        <p:cNvPr id="108" name="Shape 108"/>
        <p:cNvGrpSpPr/>
        <p:nvPr/>
      </p:nvGrpSpPr>
      <p:grpSpPr>
        <a:xfrm>
          <a:off x="0" y="0"/>
          <a:ext cx="0" cy="0"/>
          <a:chOff x="0" y="0"/>
          <a:chExt cx="0" cy="0"/>
        </a:xfrm>
      </p:grpSpPr>
      <p:sp>
        <p:nvSpPr>
          <p:cNvPr id="109" name="Google Shape;109;p9"/>
          <p:cNvSpPr/>
          <p:nvPr/>
        </p:nvSpPr>
        <p:spPr>
          <a:xfrm rot="5400000">
            <a:off x="5314850" y="-5346750"/>
            <a:ext cx="13754400" cy="24409500"/>
          </a:xfrm>
          <a:prstGeom prst="rect">
            <a:avLst/>
          </a:prstGeom>
          <a:solidFill>
            <a:srgbClr val="00BB8C"/>
          </a:solidFill>
          <a:ln>
            <a:noFill/>
          </a:ln>
        </p:spPr>
        <p:txBody>
          <a:bodyPr anchorCtr="0" anchor="ctr" bIns="243800" lIns="243800" spcFirstLastPara="1" rIns="243800" wrap="square" tIns="24380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grpSp>
        <p:nvGrpSpPr>
          <p:cNvPr id="110" name="Google Shape;110;p9"/>
          <p:cNvGrpSpPr/>
          <p:nvPr/>
        </p:nvGrpSpPr>
        <p:grpSpPr>
          <a:xfrm>
            <a:off x="11407922" y="-799138"/>
            <a:ext cx="15314591" cy="15314591"/>
            <a:chOff x="-350225" y="-131250"/>
            <a:chExt cx="5742900" cy="5742900"/>
          </a:xfrm>
        </p:grpSpPr>
        <p:sp>
          <p:nvSpPr>
            <p:cNvPr id="111" name="Google Shape;111;p9"/>
            <p:cNvSpPr/>
            <p:nvPr/>
          </p:nvSpPr>
          <p:spPr>
            <a:xfrm>
              <a:off x="-350225" y="-131250"/>
              <a:ext cx="5742900" cy="5742900"/>
            </a:xfrm>
            <a:prstGeom prst="ellipse">
              <a:avLst/>
            </a:prstGeom>
            <a:solidFill>
              <a:srgbClr val="87D37C"/>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sz="3700"/>
            </a:p>
          </p:txBody>
        </p:sp>
        <p:sp>
          <p:nvSpPr>
            <p:cNvPr id="112" name="Google Shape;112;p9"/>
            <p:cNvSpPr/>
            <p:nvPr/>
          </p:nvSpPr>
          <p:spPr>
            <a:xfrm>
              <a:off x="158375" y="377350"/>
              <a:ext cx="4726500" cy="4726500"/>
            </a:xfrm>
            <a:prstGeom prst="ellipse">
              <a:avLst/>
            </a:prstGeom>
            <a:solidFill>
              <a:srgbClr val="00BB8C"/>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13" name="Google Shape;113;p9"/>
            <p:cNvSpPr/>
            <p:nvPr/>
          </p:nvSpPr>
          <p:spPr>
            <a:xfrm>
              <a:off x="614925" y="833950"/>
              <a:ext cx="3812700" cy="3812700"/>
            </a:xfrm>
            <a:prstGeom prst="ellipse">
              <a:avLst/>
            </a:prstGeom>
            <a:solidFill>
              <a:srgbClr val="87D37C"/>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14" name="Google Shape;114;p9"/>
            <p:cNvSpPr/>
            <p:nvPr/>
          </p:nvSpPr>
          <p:spPr>
            <a:xfrm>
              <a:off x="1139618" y="1358637"/>
              <a:ext cx="2763300" cy="2763300"/>
            </a:xfrm>
            <a:prstGeom prst="ellipse">
              <a:avLst/>
            </a:prstGeom>
            <a:solidFill>
              <a:srgbClr val="FF6347"/>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pic>
        <p:nvPicPr>
          <p:cNvPr id="115" name="Google Shape;115;p9"/>
          <p:cNvPicPr preferRelativeResize="0"/>
          <p:nvPr/>
        </p:nvPicPr>
        <p:blipFill rotWithShape="1">
          <a:blip r:embed="rId2">
            <a:alphaModFix/>
          </a:blip>
          <a:srcRect b="0" l="0" r="0" t="0"/>
          <a:stretch/>
        </p:blipFill>
        <p:spPr>
          <a:xfrm>
            <a:off x="15311600" y="2997667"/>
            <a:ext cx="7720732" cy="7720668"/>
          </a:xfrm>
          <a:prstGeom prst="rect">
            <a:avLst/>
          </a:prstGeom>
          <a:noFill/>
          <a:ln>
            <a:noFill/>
          </a:ln>
        </p:spPr>
      </p:pic>
      <p:sp>
        <p:nvSpPr>
          <p:cNvPr id="116" name="Google Shape;116;p9"/>
          <p:cNvSpPr txBox="1"/>
          <p:nvPr>
            <p:ph type="title"/>
          </p:nvPr>
        </p:nvSpPr>
        <p:spPr>
          <a:xfrm>
            <a:off x="1573425" y="996050"/>
            <a:ext cx="11070600" cy="1598100"/>
          </a:xfrm>
          <a:prstGeom prst="rect">
            <a:avLst/>
          </a:prstGeom>
        </p:spPr>
        <p:txBody>
          <a:bodyPr anchorCtr="0" anchor="t" bIns="91400" lIns="182875" spcFirstLastPara="1" rIns="182875" wrap="square" tIns="91400">
            <a:noAutofit/>
          </a:bodyPr>
          <a:lstStyle>
            <a:lvl1pPr lvl="0">
              <a:spcBef>
                <a:spcPts val="0"/>
              </a:spcBef>
              <a:spcAft>
                <a:spcPts val="0"/>
              </a:spcAft>
              <a:buNone/>
              <a:defRPr b="1" sz="5900">
                <a:solidFill>
                  <a:schemeClr val="lt2"/>
                </a:solidFill>
                <a:latin typeface="Muli"/>
                <a:ea typeface="Muli"/>
                <a:cs typeface="Muli"/>
                <a:sym typeface="Muli"/>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17" name="Google Shape;117;p9"/>
          <p:cNvSpPr txBox="1"/>
          <p:nvPr>
            <p:ph idx="1" type="subTitle"/>
          </p:nvPr>
        </p:nvSpPr>
        <p:spPr>
          <a:xfrm>
            <a:off x="1625450" y="1843200"/>
            <a:ext cx="7969500" cy="1777800"/>
          </a:xfrm>
          <a:prstGeom prst="rect">
            <a:avLst/>
          </a:prstGeom>
        </p:spPr>
        <p:txBody>
          <a:bodyPr anchorCtr="0" anchor="t" bIns="91400" lIns="182875" spcFirstLastPara="1" rIns="182875" wrap="square" tIns="91400">
            <a:noAutofit/>
          </a:bodyPr>
          <a:lstStyle>
            <a:lvl1pPr lvl="0">
              <a:spcBef>
                <a:spcPts val="2100"/>
              </a:spcBef>
              <a:spcAft>
                <a:spcPts val="0"/>
              </a:spcAft>
              <a:buNone/>
              <a:defRPr b="1">
                <a:solidFill>
                  <a:srgbClr val="87D37C"/>
                </a:solidFill>
                <a:latin typeface="Muli"/>
                <a:ea typeface="Muli"/>
                <a:cs typeface="Muli"/>
                <a:sym typeface="Muli"/>
              </a:defRPr>
            </a:lvl1pPr>
            <a:lvl2pPr lvl="1">
              <a:spcBef>
                <a:spcPts val="2100"/>
              </a:spcBef>
              <a:spcAft>
                <a:spcPts val="0"/>
              </a:spcAft>
              <a:buNone/>
              <a:defRPr/>
            </a:lvl2pPr>
            <a:lvl3pPr lvl="2">
              <a:spcBef>
                <a:spcPts val="2100"/>
              </a:spcBef>
              <a:spcAft>
                <a:spcPts val="0"/>
              </a:spcAft>
              <a:buNone/>
              <a:defRPr/>
            </a:lvl3pPr>
            <a:lvl4pPr lvl="3">
              <a:spcBef>
                <a:spcPts val="2100"/>
              </a:spcBef>
              <a:spcAft>
                <a:spcPts val="0"/>
              </a:spcAft>
              <a:buNone/>
              <a:defRPr/>
            </a:lvl4pPr>
            <a:lvl5pPr lvl="4">
              <a:spcBef>
                <a:spcPts val="2100"/>
              </a:spcBef>
              <a:spcAft>
                <a:spcPts val="0"/>
              </a:spcAft>
              <a:buNone/>
              <a:defRPr/>
            </a:lvl5pPr>
            <a:lvl6pPr lvl="5">
              <a:spcBef>
                <a:spcPts val="2100"/>
              </a:spcBef>
              <a:spcAft>
                <a:spcPts val="0"/>
              </a:spcAft>
              <a:buNone/>
              <a:defRPr/>
            </a:lvl6pPr>
            <a:lvl7pPr lvl="6">
              <a:spcBef>
                <a:spcPts val="2100"/>
              </a:spcBef>
              <a:spcAft>
                <a:spcPts val="0"/>
              </a:spcAft>
              <a:buNone/>
              <a:defRPr/>
            </a:lvl7pPr>
            <a:lvl8pPr lvl="7">
              <a:spcBef>
                <a:spcPts val="2100"/>
              </a:spcBef>
              <a:spcAft>
                <a:spcPts val="0"/>
              </a:spcAft>
              <a:buNone/>
              <a:defRPr/>
            </a:lvl8pPr>
            <a:lvl9pPr lvl="8">
              <a:spcBef>
                <a:spcPts val="2100"/>
              </a:spcBef>
              <a:spcAft>
                <a:spcPts val="0"/>
              </a:spcAft>
              <a:buNone/>
              <a:defRPr/>
            </a:lvl9pPr>
          </a:lstStyle>
          <a:p/>
        </p:txBody>
      </p:sp>
      <p:sp>
        <p:nvSpPr>
          <p:cNvPr id="118" name="Google Shape;118;p9"/>
          <p:cNvSpPr txBox="1"/>
          <p:nvPr>
            <p:ph idx="2" type="title"/>
          </p:nvPr>
        </p:nvSpPr>
        <p:spPr>
          <a:xfrm>
            <a:off x="1573425" y="9861700"/>
            <a:ext cx="12051600" cy="1598100"/>
          </a:xfrm>
          <a:prstGeom prst="rect">
            <a:avLst/>
          </a:prstGeom>
        </p:spPr>
        <p:txBody>
          <a:bodyPr anchorCtr="0" anchor="t" bIns="91400" lIns="182875" spcFirstLastPara="1" rIns="182875" wrap="square" tIns="91400">
            <a:noAutofit/>
          </a:bodyPr>
          <a:lstStyle>
            <a:lvl1pPr lvl="0" rtl="0">
              <a:spcBef>
                <a:spcPts val="0"/>
              </a:spcBef>
              <a:spcAft>
                <a:spcPts val="0"/>
              </a:spcAft>
              <a:buNone/>
              <a:defRPr b="1" sz="5900">
                <a:solidFill>
                  <a:schemeClr val="lt2"/>
                </a:solidFill>
                <a:latin typeface="Muli"/>
                <a:ea typeface="Muli"/>
                <a:cs typeface="Muli"/>
                <a:sym typeface="Muli"/>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9"/>
          <p:cNvSpPr txBox="1"/>
          <p:nvPr>
            <p:ph idx="3" type="title"/>
          </p:nvPr>
        </p:nvSpPr>
        <p:spPr>
          <a:xfrm>
            <a:off x="1604075" y="10926400"/>
            <a:ext cx="10028400" cy="2254500"/>
          </a:xfrm>
          <a:prstGeom prst="rect">
            <a:avLst/>
          </a:prstGeom>
        </p:spPr>
        <p:txBody>
          <a:bodyPr anchorCtr="0" anchor="t" bIns="91400" lIns="182875" spcFirstLastPara="1" rIns="182875" wrap="square" tIns="91400">
            <a:noAutofit/>
          </a:bodyPr>
          <a:lstStyle>
            <a:lvl1pPr lvl="0" rtl="0">
              <a:spcBef>
                <a:spcPts val="0"/>
              </a:spcBef>
              <a:spcAft>
                <a:spcPts val="0"/>
              </a:spcAft>
              <a:buNone/>
              <a:defRPr sz="5900">
                <a:solidFill>
                  <a:schemeClr val="lt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1">
  <p:cSld name="CUSTOM_2_1">
    <p:spTree>
      <p:nvGrpSpPr>
        <p:cNvPr id="120" name="Shape 120"/>
        <p:cNvGrpSpPr/>
        <p:nvPr/>
      </p:nvGrpSpPr>
      <p:grpSpPr>
        <a:xfrm>
          <a:off x="0" y="0"/>
          <a:ext cx="0" cy="0"/>
          <a:chOff x="0" y="0"/>
          <a:chExt cx="0" cy="0"/>
        </a:xfrm>
      </p:grpSpPr>
      <p:sp>
        <p:nvSpPr>
          <p:cNvPr id="121" name="Google Shape;121;p10"/>
          <p:cNvSpPr/>
          <p:nvPr/>
        </p:nvSpPr>
        <p:spPr>
          <a:xfrm rot="5400000">
            <a:off x="5314850" y="-5346750"/>
            <a:ext cx="13754400" cy="24409500"/>
          </a:xfrm>
          <a:prstGeom prst="rect">
            <a:avLst/>
          </a:prstGeom>
          <a:solidFill>
            <a:srgbClr val="FF6347"/>
          </a:solidFill>
          <a:ln>
            <a:noFill/>
          </a:ln>
        </p:spPr>
        <p:txBody>
          <a:bodyPr anchorCtr="0" anchor="ctr" bIns="243800" lIns="243800" spcFirstLastPara="1" rIns="243800" wrap="square" tIns="243800">
            <a:noAutofit/>
          </a:bodyPr>
          <a:lstStyle/>
          <a:p>
            <a:pPr indent="0" lvl="0" marL="0" marR="0" rtl="0" algn="l">
              <a:lnSpc>
                <a:spcPct val="100000"/>
              </a:lnSpc>
              <a:spcBef>
                <a:spcPts val="0"/>
              </a:spcBef>
              <a:spcAft>
                <a:spcPts val="0"/>
              </a:spcAft>
              <a:buClr>
                <a:srgbClr val="000000"/>
              </a:buClr>
              <a:buSzPts val="3700"/>
              <a:buFont typeface="Arial"/>
              <a:buNone/>
            </a:pPr>
            <a:r>
              <a:t/>
            </a:r>
            <a:endParaRPr b="0" i="0" sz="3700" u="none" cap="none" strike="noStrike">
              <a:solidFill>
                <a:srgbClr val="000000"/>
              </a:solidFill>
              <a:latin typeface="Arial"/>
              <a:ea typeface="Arial"/>
              <a:cs typeface="Arial"/>
              <a:sym typeface="Arial"/>
            </a:endParaRPr>
          </a:p>
        </p:txBody>
      </p:sp>
      <p:grpSp>
        <p:nvGrpSpPr>
          <p:cNvPr id="122" name="Google Shape;122;p10"/>
          <p:cNvGrpSpPr/>
          <p:nvPr/>
        </p:nvGrpSpPr>
        <p:grpSpPr>
          <a:xfrm>
            <a:off x="11407922" y="-799138"/>
            <a:ext cx="15314591" cy="15314591"/>
            <a:chOff x="-350225" y="-131250"/>
            <a:chExt cx="5742900" cy="5742900"/>
          </a:xfrm>
        </p:grpSpPr>
        <p:sp>
          <p:nvSpPr>
            <p:cNvPr id="123" name="Google Shape;123;p10"/>
            <p:cNvSpPr/>
            <p:nvPr/>
          </p:nvSpPr>
          <p:spPr>
            <a:xfrm>
              <a:off x="-350225" y="-131250"/>
              <a:ext cx="5742900" cy="5742900"/>
            </a:xfrm>
            <a:prstGeom prst="ellipse">
              <a:avLst/>
            </a:prstGeom>
            <a:solidFill>
              <a:srgbClr val="F3B35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24" name="Google Shape;124;p10"/>
            <p:cNvSpPr/>
            <p:nvPr/>
          </p:nvSpPr>
          <p:spPr>
            <a:xfrm>
              <a:off x="158375" y="377350"/>
              <a:ext cx="4726500" cy="4726500"/>
            </a:xfrm>
            <a:prstGeom prst="ellipse">
              <a:avLst/>
            </a:prstGeom>
            <a:solidFill>
              <a:srgbClr val="FF6347"/>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25" name="Google Shape;125;p10"/>
            <p:cNvSpPr/>
            <p:nvPr/>
          </p:nvSpPr>
          <p:spPr>
            <a:xfrm>
              <a:off x="614925" y="833950"/>
              <a:ext cx="3812700" cy="3812700"/>
            </a:xfrm>
            <a:prstGeom prst="ellipse">
              <a:avLst/>
            </a:prstGeom>
            <a:solidFill>
              <a:srgbClr val="F3B350"/>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126" name="Google Shape;126;p10"/>
            <p:cNvSpPr/>
            <p:nvPr/>
          </p:nvSpPr>
          <p:spPr>
            <a:xfrm>
              <a:off x="1139618" y="1358637"/>
              <a:ext cx="2763300" cy="2763300"/>
            </a:xfrm>
            <a:prstGeom prst="ellipse">
              <a:avLst/>
            </a:prstGeom>
            <a:solidFill>
              <a:srgbClr val="FF6347"/>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pic>
        <p:nvPicPr>
          <p:cNvPr id="127" name="Google Shape;127;p10"/>
          <p:cNvPicPr preferRelativeResize="0"/>
          <p:nvPr/>
        </p:nvPicPr>
        <p:blipFill rotWithShape="1">
          <a:blip r:embed="rId2">
            <a:alphaModFix/>
          </a:blip>
          <a:srcRect b="0" l="0" r="0" t="0"/>
          <a:stretch/>
        </p:blipFill>
        <p:spPr>
          <a:xfrm>
            <a:off x="15311600" y="2997667"/>
            <a:ext cx="7720732" cy="7720668"/>
          </a:xfrm>
          <a:prstGeom prst="rect">
            <a:avLst/>
          </a:prstGeom>
          <a:noFill/>
          <a:ln>
            <a:noFill/>
          </a:ln>
        </p:spPr>
      </p:pic>
      <p:sp>
        <p:nvSpPr>
          <p:cNvPr id="128" name="Google Shape;128;p10"/>
          <p:cNvSpPr txBox="1"/>
          <p:nvPr>
            <p:ph type="title"/>
          </p:nvPr>
        </p:nvSpPr>
        <p:spPr>
          <a:xfrm>
            <a:off x="1573425" y="996050"/>
            <a:ext cx="11070600" cy="1598100"/>
          </a:xfrm>
          <a:prstGeom prst="rect">
            <a:avLst/>
          </a:prstGeom>
        </p:spPr>
        <p:txBody>
          <a:bodyPr anchorCtr="0" anchor="t" bIns="91400" lIns="182875" spcFirstLastPara="1" rIns="182875" wrap="square" tIns="91400">
            <a:noAutofit/>
          </a:bodyPr>
          <a:lstStyle>
            <a:lvl1pPr lvl="0" rtl="0">
              <a:spcBef>
                <a:spcPts val="0"/>
              </a:spcBef>
              <a:spcAft>
                <a:spcPts val="0"/>
              </a:spcAft>
              <a:buNone/>
              <a:defRPr b="1" sz="5900">
                <a:solidFill>
                  <a:schemeClr val="lt2"/>
                </a:solidFill>
                <a:latin typeface="Muli"/>
                <a:ea typeface="Muli"/>
                <a:cs typeface="Muli"/>
                <a:sym typeface="Muli"/>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9" name="Google Shape;129;p10"/>
          <p:cNvSpPr txBox="1"/>
          <p:nvPr>
            <p:ph idx="1" type="subTitle"/>
          </p:nvPr>
        </p:nvSpPr>
        <p:spPr>
          <a:xfrm>
            <a:off x="1625450" y="1843200"/>
            <a:ext cx="7969500" cy="1777800"/>
          </a:xfrm>
          <a:prstGeom prst="rect">
            <a:avLst/>
          </a:prstGeom>
        </p:spPr>
        <p:txBody>
          <a:bodyPr anchorCtr="0" anchor="t" bIns="91400" lIns="182875" spcFirstLastPara="1" rIns="182875" wrap="square" tIns="91400">
            <a:noAutofit/>
          </a:bodyPr>
          <a:lstStyle>
            <a:lvl1pPr lvl="0" rtl="0">
              <a:spcBef>
                <a:spcPts val="2100"/>
              </a:spcBef>
              <a:spcAft>
                <a:spcPts val="0"/>
              </a:spcAft>
              <a:buNone/>
              <a:defRPr b="1">
                <a:solidFill>
                  <a:srgbClr val="F3B350"/>
                </a:solidFill>
                <a:latin typeface="Muli"/>
                <a:ea typeface="Muli"/>
                <a:cs typeface="Muli"/>
                <a:sym typeface="Muli"/>
              </a:defRPr>
            </a:lvl1pPr>
            <a:lvl2pPr lvl="1" rtl="0">
              <a:spcBef>
                <a:spcPts val="2100"/>
              </a:spcBef>
              <a:spcAft>
                <a:spcPts val="0"/>
              </a:spcAft>
              <a:buNone/>
              <a:defRPr/>
            </a:lvl2pPr>
            <a:lvl3pPr lvl="2" rtl="0">
              <a:spcBef>
                <a:spcPts val="2100"/>
              </a:spcBef>
              <a:spcAft>
                <a:spcPts val="0"/>
              </a:spcAft>
              <a:buNone/>
              <a:defRPr/>
            </a:lvl3pPr>
            <a:lvl4pPr lvl="3" rtl="0">
              <a:spcBef>
                <a:spcPts val="2100"/>
              </a:spcBef>
              <a:spcAft>
                <a:spcPts val="0"/>
              </a:spcAft>
              <a:buNone/>
              <a:defRPr/>
            </a:lvl4pPr>
            <a:lvl5pPr lvl="4" rtl="0">
              <a:spcBef>
                <a:spcPts val="2100"/>
              </a:spcBef>
              <a:spcAft>
                <a:spcPts val="0"/>
              </a:spcAft>
              <a:buNone/>
              <a:defRPr/>
            </a:lvl5pPr>
            <a:lvl6pPr lvl="5" rtl="0">
              <a:spcBef>
                <a:spcPts val="2100"/>
              </a:spcBef>
              <a:spcAft>
                <a:spcPts val="0"/>
              </a:spcAft>
              <a:buNone/>
              <a:defRPr/>
            </a:lvl6pPr>
            <a:lvl7pPr lvl="6" rtl="0">
              <a:spcBef>
                <a:spcPts val="2100"/>
              </a:spcBef>
              <a:spcAft>
                <a:spcPts val="0"/>
              </a:spcAft>
              <a:buNone/>
              <a:defRPr/>
            </a:lvl7pPr>
            <a:lvl8pPr lvl="7" rtl="0">
              <a:spcBef>
                <a:spcPts val="2100"/>
              </a:spcBef>
              <a:spcAft>
                <a:spcPts val="0"/>
              </a:spcAft>
              <a:buNone/>
              <a:defRPr/>
            </a:lvl8pPr>
            <a:lvl9pPr lvl="8" rtl="0">
              <a:spcBef>
                <a:spcPts val="2100"/>
              </a:spcBef>
              <a:spcAft>
                <a:spcPts val="0"/>
              </a:spcAft>
              <a:buNone/>
              <a:defRPr/>
            </a:lvl9pPr>
          </a:lstStyle>
          <a:p/>
        </p:txBody>
      </p:sp>
      <p:sp>
        <p:nvSpPr>
          <p:cNvPr id="130" name="Google Shape;130;p10"/>
          <p:cNvSpPr txBox="1"/>
          <p:nvPr>
            <p:ph idx="2" type="title"/>
          </p:nvPr>
        </p:nvSpPr>
        <p:spPr>
          <a:xfrm>
            <a:off x="1573425" y="9861700"/>
            <a:ext cx="12051600" cy="1598100"/>
          </a:xfrm>
          <a:prstGeom prst="rect">
            <a:avLst/>
          </a:prstGeom>
        </p:spPr>
        <p:txBody>
          <a:bodyPr anchorCtr="0" anchor="t" bIns="91400" lIns="182875" spcFirstLastPara="1" rIns="182875" wrap="square" tIns="91400">
            <a:noAutofit/>
          </a:bodyPr>
          <a:lstStyle>
            <a:lvl1pPr lvl="0" rtl="0">
              <a:spcBef>
                <a:spcPts val="0"/>
              </a:spcBef>
              <a:spcAft>
                <a:spcPts val="0"/>
              </a:spcAft>
              <a:buNone/>
              <a:defRPr b="1" sz="5900">
                <a:solidFill>
                  <a:schemeClr val="lt2"/>
                </a:solidFill>
                <a:latin typeface="Muli"/>
                <a:ea typeface="Muli"/>
                <a:cs typeface="Muli"/>
                <a:sym typeface="Muli"/>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1" name="Google Shape;131;p10"/>
          <p:cNvSpPr txBox="1"/>
          <p:nvPr>
            <p:ph idx="3" type="title"/>
          </p:nvPr>
        </p:nvSpPr>
        <p:spPr>
          <a:xfrm>
            <a:off x="1604075" y="10926400"/>
            <a:ext cx="10028400" cy="2254500"/>
          </a:xfrm>
          <a:prstGeom prst="rect">
            <a:avLst/>
          </a:prstGeom>
        </p:spPr>
        <p:txBody>
          <a:bodyPr anchorCtr="0" anchor="t" bIns="91400" lIns="182875" spcFirstLastPara="1" rIns="182875" wrap="square" tIns="91400">
            <a:noAutofit/>
          </a:bodyPr>
          <a:lstStyle>
            <a:lvl1pPr lvl="0" rtl="0">
              <a:spcBef>
                <a:spcPts val="0"/>
              </a:spcBef>
              <a:spcAft>
                <a:spcPts val="0"/>
              </a:spcAft>
              <a:buNone/>
              <a:defRPr sz="5900">
                <a:solidFill>
                  <a:schemeClr val="lt2"/>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6333" y="577067"/>
            <a:ext cx="23456700" cy="1580700"/>
          </a:xfrm>
          <a:prstGeom prst="rect">
            <a:avLst/>
          </a:prstGeom>
          <a:noFill/>
          <a:ln>
            <a:noFill/>
          </a:ln>
        </p:spPr>
        <p:txBody>
          <a:bodyPr anchorCtr="0" anchor="ctr" bIns="91400" lIns="182875" spcFirstLastPara="1" rIns="182875" wrap="square" tIns="91400">
            <a:noAutofit/>
          </a:bodyPr>
          <a:lstStyle>
            <a:lvl1pPr lvl="0" marR="0" rtl="0" algn="l">
              <a:lnSpc>
                <a:spcPct val="90000"/>
              </a:lnSpc>
              <a:spcBef>
                <a:spcPts val="0"/>
              </a:spcBef>
              <a:spcAft>
                <a:spcPts val="0"/>
              </a:spcAft>
              <a:buClr>
                <a:schemeClr val="dk1"/>
              </a:buClr>
              <a:buSzPts val="8000"/>
              <a:buFont typeface="Muli Light"/>
              <a:buNone/>
              <a:defRPr i="0" sz="8000" u="none" cap="none" strike="noStrike">
                <a:solidFill>
                  <a:schemeClr val="dk1"/>
                </a:solidFill>
                <a:latin typeface="Muli Light"/>
                <a:ea typeface="Muli Light"/>
                <a:cs typeface="Muli Light"/>
                <a:sym typeface="Muli Light"/>
              </a:defRPr>
            </a:lvl1pPr>
            <a:lvl2pPr lvl="1">
              <a:spcBef>
                <a:spcPts val="0"/>
              </a:spcBef>
              <a:spcAft>
                <a:spcPts val="0"/>
              </a:spcAft>
              <a:buSzPts val="2900"/>
              <a:buFont typeface="Muli Light"/>
              <a:buNone/>
              <a:defRPr sz="3700">
                <a:latin typeface="Muli Light"/>
                <a:ea typeface="Muli Light"/>
                <a:cs typeface="Muli Light"/>
                <a:sym typeface="Muli Light"/>
              </a:defRPr>
            </a:lvl2pPr>
            <a:lvl3pPr lvl="2">
              <a:spcBef>
                <a:spcPts val="0"/>
              </a:spcBef>
              <a:spcAft>
                <a:spcPts val="0"/>
              </a:spcAft>
              <a:buSzPts val="2900"/>
              <a:buFont typeface="Muli Light"/>
              <a:buNone/>
              <a:defRPr sz="3700">
                <a:latin typeface="Muli Light"/>
                <a:ea typeface="Muli Light"/>
                <a:cs typeface="Muli Light"/>
                <a:sym typeface="Muli Light"/>
              </a:defRPr>
            </a:lvl3pPr>
            <a:lvl4pPr lvl="3">
              <a:spcBef>
                <a:spcPts val="0"/>
              </a:spcBef>
              <a:spcAft>
                <a:spcPts val="0"/>
              </a:spcAft>
              <a:buSzPts val="2900"/>
              <a:buFont typeface="Muli Light"/>
              <a:buNone/>
              <a:defRPr sz="3700">
                <a:latin typeface="Muli Light"/>
                <a:ea typeface="Muli Light"/>
                <a:cs typeface="Muli Light"/>
                <a:sym typeface="Muli Light"/>
              </a:defRPr>
            </a:lvl4pPr>
            <a:lvl5pPr lvl="4">
              <a:spcBef>
                <a:spcPts val="0"/>
              </a:spcBef>
              <a:spcAft>
                <a:spcPts val="0"/>
              </a:spcAft>
              <a:buSzPts val="2900"/>
              <a:buFont typeface="Muli Light"/>
              <a:buNone/>
              <a:defRPr sz="3700">
                <a:latin typeface="Muli Light"/>
                <a:ea typeface="Muli Light"/>
                <a:cs typeface="Muli Light"/>
                <a:sym typeface="Muli Light"/>
              </a:defRPr>
            </a:lvl5pPr>
            <a:lvl6pPr lvl="5">
              <a:spcBef>
                <a:spcPts val="0"/>
              </a:spcBef>
              <a:spcAft>
                <a:spcPts val="0"/>
              </a:spcAft>
              <a:buSzPts val="2900"/>
              <a:buFont typeface="Muli Light"/>
              <a:buNone/>
              <a:defRPr sz="3700">
                <a:latin typeface="Muli Light"/>
                <a:ea typeface="Muli Light"/>
                <a:cs typeface="Muli Light"/>
                <a:sym typeface="Muli Light"/>
              </a:defRPr>
            </a:lvl6pPr>
            <a:lvl7pPr lvl="6">
              <a:spcBef>
                <a:spcPts val="0"/>
              </a:spcBef>
              <a:spcAft>
                <a:spcPts val="0"/>
              </a:spcAft>
              <a:buSzPts val="2900"/>
              <a:buFont typeface="Muli Light"/>
              <a:buNone/>
              <a:defRPr sz="3700">
                <a:latin typeface="Muli Light"/>
                <a:ea typeface="Muli Light"/>
                <a:cs typeface="Muli Light"/>
                <a:sym typeface="Muli Light"/>
              </a:defRPr>
            </a:lvl7pPr>
            <a:lvl8pPr lvl="7">
              <a:spcBef>
                <a:spcPts val="0"/>
              </a:spcBef>
              <a:spcAft>
                <a:spcPts val="0"/>
              </a:spcAft>
              <a:buSzPts val="2900"/>
              <a:buFont typeface="Muli Light"/>
              <a:buNone/>
              <a:defRPr sz="3700">
                <a:latin typeface="Muli Light"/>
                <a:ea typeface="Muli Light"/>
                <a:cs typeface="Muli Light"/>
                <a:sym typeface="Muli Light"/>
              </a:defRPr>
            </a:lvl8pPr>
            <a:lvl9pPr lvl="8">
              <a:spcBef>
                <a:spcPts val="0"/>
              </a:spcBef>
              <a:spcAft>
                <a:spcPts val="0"/>
              </a:spcAft>
              <a:buSzPts val="2900"/>
              <a:buFont typeface="Muli Light"/>
              <a:buNone/>
              <a:defRPr sz="3700">
                <a:latin typeface="Muli Light"/>
                <a:ea typeface="Muli Light"/>
                <a:cs typeface="Muli Light"/>
                <a:sym typeface="Muli Light"/>
              </a:defRPr>
            </a:lvl9pPr>
          </a:lstStyle>
          <a:p/>
        </p:txBody>
      </p:sp>
      <p:sp>
        <p:nvSpPr>
          <p:cNvPr id="7" name="Google Shape;7;p1"/>
          <p:cNvSpPr txBox="1"/>
          <p:nvPr>
            <p:ph idx="1" type="body"/>
          </p:nvPr>
        </p:nvSpPr>
        <p:spPr>
          <a:xfrm>
            <a:off x="476333" y="2506801"/>
            <a:ext cx="21031200" cy="9404700"/>
          </a:xfrm>
          <a:prstGeom prst="rect">
            <a:avLst/>
          </a:prstGeom>
          <a:noFill/>
          <a:ln>
            <a:noFill/>
          </a:ln>
        </p:spPr>
        <p:txBody>
          <a:bodyPr anchorCtr="0" anchor="t" bIns="91400" lIns="182875" spcFirstLastPara="1" rIns="182875" wrap="square" tIns="91400">
            <a:noAutofit/>
          </a:bodyPr>
          <a:lstStyle>
            <a:lvl1pPr indent="-584200" lvl="0" marL="457200" marR="0" rtl="0" algn="l">
              <a:lnSpc>
                <a:spcPct val="90000"/>
              </a:lnSpc>
              <a:spcBef>
                <a:spcPts val="2100"/>
              </a:spcBef>
              <a:spcAft>
                <a:spcPts val="0"/>
              </a:spcAft>
              <a:buClr>
                <a:schemeClr val="dk1"/>
              </a:buClr>
              <a:buSzPts val="5600"/>
              <a:buFont typeface="Muli Light"/>
              <a:buChar char="•"/>
              <a:defRPr i="0" sz="5600" u="none" cap="none" strike="noStrike">
                <a:solidFill>
                  <a:schemeClr val="dk1"/>
                </a:solidFill>
                <a:latin typeface="Muli Light"/>
                <a:ea typeface="Muli Light"/>
                <a:cs typeface="Muli Light"/>
                <a:sym typeface="Muli Light"/>
              </a:defRPr>
            </a:lvl1pPr>
            <a:lvl2pPr indent="-533400" lvl="1" marL="914400" marR="0" rtl="0" algn="l">
              <a:lnSpc>
                <a:spcPct val="90000"/>
              </a:lnSpc>
              <a:spcBef>
                <a:spcPts val="1100"/>
              </a:spcBef>
              <a:spcAft>
                <a:spcPts val="0"/>
              </a:spcAft>
              <a:buClr>
                <a:schemeClr val="dk1"/>
              </a:buClr>
              <a:buSzPts val="4800"/>
              <a:buFont typeface="Muli Light"/>
              <a:buChar char="•"/>
              <a:defRPr i="0" sz="4800" u="none" cap="none" strike="noStrike">
                <a:solidFill>
                  <a:schemeClr val="dk1"/>
                </a:solidFill>
                <a:latin typeface="Muli Light"/>
                <a:ea typeface="Muli Light"/>
                <a:cs typeface="Muli Light"/>
                <a:sym typeface="Muli Light"/>
              </a:defRPr>
            </a:lvl2pPr>
            <a:lvl3pPr indent="-482600" lvl="2" marL="1371600" marR="0" rtl="0" algn="l">
              <a:lnSpc>
                <a:spcPct val="90000"/>
              </a:lnSpc>
              <a:spcBef>
                <a:spcPts val="1100"/>
              </a:spcBef>
              <a:spcAft>
                <a:spcPts val="0"/>
              </a:spcAft>
              <a:buClr>
                <a:schemeClr val="dk1"/>
              </a:buClr>
              <a:buSzPts val="4000"/>
              <a:buFont typeface="Muli Light"/>
              <a:buChar char="•"/>
              <a:defRPr i="0" sz="4000" u="none" cap="none" strike="noStrike">
                <a:solidFill>
                  <a:schemeClr val="dk1"/>
                </a:solidFill>
                <a:latin typeface="Muli Light"/>
                <a:ea typeface="Muli Light"/>
                <a:cs typeface="Muli Light"/>
                <a:sym typeface="Muli Light"/>
              </a:defRPr>
            </a:lvl3pPr>
            <a:lvl4pPr indent="-463550" lvl="3" marL="1828800" marR="0" rtl="0" algn="l">
              <a:lnSpc>
                <a:spcPct val="90000"/>
              </a:lnSpc>
              <a:spcBef>
                <a:spcPts val="1100"/>
              </a:spcBef>
              <a:spcAft>
                <a:spcPts val="0"/>
              </a:spcAft>
              <a:buClr>
                <a:schemeClr val="dk1"/>
              </a:buClr>
              <a:buSzPts val="3700"/>
              <a:buFont typeface="Muli Light"/>
              <a:buChar char="•"/>
              <a:defRPr i="0" sz="3700" u="none" cap="none" strike="noStrike">
                <a:solidFill>
                  <a:schemeClr val="dk1"/>
                </a:solidFill>
                <a:latin typeface="Muli Light"/>
                <a:ea typeface="Muli Light"/>
                <a:cs typeface="Muli Light"/>
                <a:sym typeface="Muli Light"/>
              </a:defRPr>
            </a:lvl4pPr>
            <a:lvl5pPr indent="-463550" lvl="4" marL="2286000" marR="0" rtl="0" algn="l">
              <a:lnSpc>
                <a:spcPct val="90000"/>
              </a:lnSpc>
              <a:spcBef>
                <a:spcPts val="1100"/>
              </a:spcBef>
              <a:spcAft>
                <a:spcPts val="0"/>
              </a:spcAft>
              <a:buClr>
                <a:schemeClr val="dk1"/>
              </a:buClr>
              <a:buSzPts val="3700"/>
              <a:buFont typeface="Muli Light"/>
              <a:buChar char="•"/>
              <a:defRPr i="0" sz="3700" u="none" cap="none" strike="noStrike">
                <a:solidFill>
                  <a:schemeClr val="dk1"/>
                </a:solidFill>
                <a:latin typeface="Muli Light"/>
                <a:ea typeface="Muli Light"/>
                <a:cs typeface="Muli Light"/>
                <a:sym typeface="Muli Light"/>
              </a:defRPr>
            </a:lvl5pPr>
            <a:lvl6pPr indent="-463550" lvl="5" marL="2743200" marR="0" rtl="0" algn="l">
              <a:lnSpc>
                <a:spcPct val="90000"/>
              </a:lnSpc>
              <a:spcBef>
                <a:spcPts val="1100"/>
              </a:spcBef>
              <a:spcAft>
                <a:spcPts val="0"/>
              </a:spcAft>
              <a:buClr>
                <a:schemeClr val="dk1"/>
              </a:buClr>
              <a:buSzPts val="3700"/>
              <a:buFont typeface="Muli Light"/>
              <a:buChar char="•"/>
              <a:defRPr i="0" sz="3700" u="none" cap="none" strike="noStrike">
                <a:solidFill>
                  <a:schemeClr val="dk1"/>
                </a:solidFill>
                <a:latin typeface="Muli Light"/>
                <a:ea typeface="Muli Light"/>
                <a:cs typeface="Muli Light"/>
                <a:sym typeface="Muli Light"/>
              </a:defRPr>
            </a:lvl6pPr>
            <a:lvl7pPr indent="-463550" lvl="6" marL="3200400" marR="0" rtl="0" algn="l">
              <a:lnSpc>
                <a:spcPct val="90000"/>
              </a:lnSpc>
              <a:spcBef>
                <a:spcPts val="1100"/>
              </a:spcBef>
              <a:spcAft>
                <a:spcPts val="0"/>
              </a:spcAft>
              <a:buClr>
                <a:schemeClr val="dk1"/>
              </a:buClr>
              <a:buSzPts val="3700"/>
              <a:buFont typeface="Muli Light"/>
              <a:buChar char="•"/>
              <a:defRPr i="0" sz="3700" u="none" cap="none" strike="noStrike">
                <a:solidFill>
                  <a:schemeClr val="dk1"/>
                </a:solidFill>
                <a:latin typeface="Muli Light"/>
                <a:ea typeface="Muli Light"/>
                <a:cs typeface="Muli Light"/>
                <a:sym typeface="Muli Light"/>
              </a:defRPr>
            </a:lvl7pPr>
            <a:lvl8pPr indent="-463550" lvl="7" marL="3657600" marR="0" rtl="0" algn="l">
              <a:lnSpc>
                <a:spcPct val="90000"/>
              </a:lnSpc>
              <a:spcBef>
                <a:spcPts val="1100"/>
              </a:spcBef>
              <a:spcAft>
                <a:spcPts val="0"/>
              </a:spcAft>
              <a:buClr>
                <a:schemeClr val="dk1"/>
              </a:buClr>
              <a:buSzPts val="3700"/>
              <a:buFont typeface="Muli Light"/>
              <a:buChar char="•"/>
              <a:defRPr i="0" sz="3700" u="none" cap="none" strike="noStrike">
                <a:solidFill>
                  <a:schemeClr val="dk1"/>
                </a:solidFill>
                <a:latin typeface="Muli Light"/>
                <a:ea typeface="Muli Light"/>
                <a:cs typeface="Muli Light"/>
                <a:sym typeface="Muli Light"/>
              </a:defRPr>
            </a:lvl8pPr>
            <a:lvl9pPr indent="-463550" lvl="8" marL="4114800" marR="0" rtl="0" algn="l">
              <a:lnSpc>
                <a:spcPct val="90000"/>
              </a:lnSpc>
              <a:spcBef>
                <a:spcPts val="1100"/>
              </a:spcBef>
              <a:spcAft>
                <a:spcPts val="0"/>
              </a:spcAft>
              <a:buClr>
                <a:schemeClr val="dk1"/>
              </a:buClr>
              <a:buSzPts val="3700"/>
              <a:buFont typeface="Muli Light"/>
              <a:buChar char="•"/>
              <a:defRPr i="0" sz="3700" u="none" cap="none" strike="noStrike">
                <a:solidFill>
                  <a:schemeClr val="dk1"/>
                </a:solidFill>
                <a:latin typeface="Muli Light"/>
                <a:ea typeface="Muli Light"/>
                <a:cs typeface="Muli Light"/>
                <a:sym typeface="Muli Light"/>
              </a:defRPr>
            </a:lvl9pPr>
          </a:lstStyle>
          <a:p/>
        </p:txBody>
      </p:sp>
      <p:sp>
        <p:nvSpPr>
          <p:cNvPr id="8" name="Google Shape;8;p1"/>
          <p:cNvSpPr txBox="1"/>
          <p:nvPr>
            <p:ph idx="12" type="sldNum"/>
          </p:nvPr>
        </p:nvSpPr>
        <p:spPr>
          <a:xfrm>
            <a:off x="12129867" y="12712733"/>
            <a:ext cx="11803200" cy="730500"/>
          </a:xfrm>
          <a:prstGeom prst="rect">
            <a:avLst/>
          </a:prstGeom>
          <a:noFill/>
          <a:ln>
            <a:noFill/>
          </a:ln>
        </p:spPr>
        <p:txBody>
          <a:bodyPr anchorCtr="0" anchor="ctr" bIns="91400" lIns="182875" spcFirstLastPara="1" rIns="182875" wrap="square" tIns="91400">
            <a:noAutofit/>
          </a:bodyPr>
          <a:lstStyle>
            <a:lvl1pPr indent="0" lvl="0" marL="0" marR="0" rtl="0" algn="r">
              <a:spcBef>
                <a:spcPts val="0"/>
              </a:spcBef>
              <a:buNone/>
              <a:defRPr i="1" sz="2100">
                <a:solidFill>
                  <a:srgbClr val="8C8CAD"/>
                </a:solidFill>
                <a:latin typeface="Muli"/>
                <a:ea typeface="Muli"/>
                <a:cs typeface="Muli"/>
                <a:sym typeface="Muli"/>
              </a:defRPr>
            </a:lvl1pPr>
            <a:lvl2pPr indent="0" lvl="1" marL="0" marR="0" rtl="0" algn="r">
              <a:spcBef>
                <a:spcPts val="0"/>
              </a:spcBef>
              <a:buNone/>
              <a:defRPr i="1" sz="2100">
                <a:solidFill>
                  <a:srgbClr val="8C8CAD"/>
                </a:solidFill>
                <a:latin typeface="Muli"/>
                <a:ea typeface="Muli"/>
                <a:cs typeface="Muli"/>
                <a:sym typeface="Muli"/>
              </a:defRPr>
            </a:lvl2pPr>
            <a:lvl3pPr indent="0" lvl="2" marL="0" marR="0" rtl="0" algn="r">
              <a:spcBef>
                <a:spcPts val="0"/>
              </a:spcBef>
              <a:buNone/>
              <a:defRPr i="1" sz="2100">
                <a:solidFill>
                  <a:srgbClr val="8C8CAD"/>
                </a:solidFill>
                <a:latin typeface="Muli"/>
                <a:ea typeface="Muli"/>
                <a:cs typeface="Muli"/>
                <a:sym typeface="Muli"/>
              </a:defRPr>
            </a:lvl3pPr>
            <a:lvl4pPr indent="0" lvl="3" marL="0" marR="0" rtl="0" algn="r">
              <a:spcBef>
                <a:spcPts val="0"/>
              </a:spcBef>
              <a:buNone/>
              <a:defRPr i="1" sz="2100">
                <a:solidFill>
                  <a:srgbClr val="8C8CAD"/>
                </a:solidFill>
                <a:latin typeface="Muli"/>
                <a:ea typeface="Muli"/>
                <a:cs typeface="Muli"/>
                <a:sym typeface="Muli"/>
              </a:defRPr>
            </a:lvl4pPr>
            <a:lvl5pPr indent="0" lvl="4" marL="0" marR="0" rtl="0" algn="r">
              <a:spcBef>
                <a:spcPts val="0"/>
              </a:spcBef>
              <a:buNone/>
              <a:defRPr i="1" sz="2100">
                <a:solidFill>
                  <a:srgbClr val="8C8CAD"/>
                </a:solidFill>
                <a:latin typeface="Muli"/>
                <a:ea typeface="Muli"/>
                <a:cs typeface="Muli"/>
                <a:sym typeface="Muli"/>
              </a:defRPr>
            </a:lvl5pPr>
            <a:lvl6pPr indent="0" lvl="5" marL="0" marR="0" rtl="0" algn="r">
              <a:spcBef>
                <a:spcPts val="0"/>
              </a:spcBef>
              <a:buNone/>
              <a:defRPr i="1" sz="2100">
                <a:solidFill>
                  <a:srgbClr val="8C8CAD"/>
                </a:solidFill>
                <a:latin typeface="Muli"/>
                <a:ea typeface="Muli"/>
                <a:cs typeface="Muli"/>
                <a:sym typeface="Muli"/>
              </a:defRPr>
            </a:lvl6pPr>
            <a:lvl7pPr indent="0" lvl="6" marL="0" marR="0" rtl="0" algn="r">
              <a:spcBef>
                <a:spcPts val="0"/>
              </a:spcBef>
              <a:buNone/>
              <a:defRPr i="1" sz="2100">
                <a:solidFill>
                  <a:srgbClr val="8C8CAD"/>
                </a:solidFill>
                <a:latin typeface="Muli"/>
                <a:ea typeface="Muli"/>
                <a:cs typeface="Muli"/>
                <a:sym typeface="Muli"/>
              </a:defRPr>
            </a:lvl7pPr>
            <a:lvl8pPr indent="0" lvl="7" marL="0" marR="0" rtl="0" algn="r">
              <a:spcBef>
                <a:spcPts val="0"/>
              </a:spcBef>
              <a:buNone/>
              <a:defRPr i="1" sz="2100">
                <a:solidFill>
                  <a:srgbClr val="8C8CAD"/>
                </a:solidFill>
                <a:latin typeface="Muli"/>
                <a:ea typeface="Muli"/>
                <a:cs typeface="Muli"/>
                <a:sym typeface="Muli"/>
              </a:defRPr>
            </a:lvl8pPr>
            <a:lvl9pPr indent="0" lvl="8" marL="0" marR="0" rtl="0" algn="r">
              <a:spcBef>
                <a:spcPts val="0"/>
              </a:spcBef>
              <a:buNone/>
              <a:defRPr i="1" sz="2100">
                <a:solidFill>
                  <a:srgbClr val="8C8CAD"/>
                </a:solidFill>
                <a:latin typeface="Muli"/>
                <a:ea typeface="Muli"/>
                <a:cs typeface="Muli"/>
                <a:sym typeface="Muli"/>
              </a:defRPr>
            </a:lvl9pPr>
          </a:lstStyle>
          <a:p>
            <a:pPr indent="0" lvl="0" marL="0" rtl="0" algn="r">
              <a:spcBef>
                <a:spcPts val="0"/>
              </a:spcBef>
              <a:spcAft>
                <a:spcPts val="0"/>
              </a:spcAft>
              <a:buNone/>
            </a:pPr>
            <a:r>
              <a:rPr lang="en-GB"/>
              <a:t>Confidential								</a:t>
            </a:r>
            <a:r>
              <a:rPr b="1" i="0" lang="en-GB" sz="2400"/>
              <a:t> </a:t>
            </a:r>
            <a:fld id="{00000000-1234-1234-1234-123412341234}" type="slidenum">
              <a:rPr b="1" i="0" lang="en-GB" sz="2400" u="none" cap="none" strike="noStrike"/>
              <a:t>‹#›</a:t>
            </a:fld>
            <a:endParaRPr b="1" i="0" sz="2400" u="none" cap="none" strike="noStrike"/>
          </a:p>
        </p:txBody>
      </p:sp>
      <p:pic>
        <p:nvPicPr>
          <p:cNvPr id="9" name="Google Shape;9;p1"/>
          <p:cNvPicPr preferRelativeResize="0"/>
          <p:nvPr/>
        </p:nvPicPr>
        <p:blipFill rotWithShape="1">
          <a:blip r:embed="rId1">
            <a:alphaModFix/>
          </a:blip>
          <a:srcRect b="32451" l="12109" r="10515" t="34265"/>
          <a:stretch/>
        </p:blipFill>
        <p:spPr>
          <a:xfrm>
            <a:off x="476333" y="12971200"/>
            <a:ext cx="1983529" cy="37533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28.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42.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6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xml"/><Relationship Id="rId3" Type="http://schemas.openxmlformats.org/officeDocument/2006/relationships/image" Target="../media/image73.png"/><Relationship Id="rId4" Type="http://schemas.openxmlformats.org/officeDocument/2006/relationships/image" Target="../media/image7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41.png"/><Relationship Id="rId5" Type="http://schemas.openxmlformats.org/officeDocument/2006/relationships/image" Target="../media/image33.png"/><Relationship Id="rId6" Type="http://schemas.openxmlformats.org/officeDocument/2006/relationships/image" Target="../media/image38.png"/><Relationship Id="rId7" Type="http://schemas.openxmlformats.org/officeDocument/2006/relationships/image" Target="../media/image32.png"/><Relationship Id="rId8"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 Id="rId3" Type="http://schemas.openxmlformats.org/officeDocument/2006/relationships/image" Target="../media/image4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4.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4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54.png"/><Relationship Id="rId4" Type="http://schemas.openxmlformats.org/officeDocument/2006/relationships/image" Target="../media/image60.png"/><Relationship Id="rId5" Type="http://schemas.openxmlformats.org/officeDocument/2006/relationships/image" Target="../media/image52.png"/><Relationship Id="rId6"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8.xml"/><Relationship Id="rId3" Type="http://schemas.openxmlformats.org/officeDocument/2006/relationships/image" Target="../media/image55.png"/><Relationship Id="rId4" Type="http://schemas.openxmlformats.org/officeDocument/2006/relationships/image" Target="../media/image58.png"/><Relationship Id="rId5"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image" Target="../media/image7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6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 Id="rId3"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 Id="rId3" Type="http://schemas.openxmlformats.org/officeDocument/2006/relationships/image" Target="../media/image6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65.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image" Target="../media/image6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 Id="rId3" Type="http://schemas.openxmlformats.org/officeDocument/2006/relationships/image" Target="../media/image6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 Id="rId3"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0"/>
          <p:cNvSpPr txBox="1"/>
          <p:nvPr>
            <p:ph type="ctrTitle"/>
          </p:nvPr>
        </p:nvSpPr>
        <p:spPr>
          <a:xfrm>
            <a:off x="12471583" y="5356792"/>
            <a:ext cx="10740000" cy="30024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Achieving Business Impact with Data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39"/>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Breaking Down the Variables</a:t>
            </a:r>
            <a:endParaRPr/>
          </a:p>
        </p:txBody>
      </p:sp>
      <p:graphicFrame>
        <p:nvGraphicFramePr>
          <p:cNvPr id="390" name="Google Shape;390;p39"/>
          <p:cNvGraphicFramePr/>
          <p:nvPr/>
        </p:nvGraphicFramePr>
        <p:xfrm>
          <a:off x="2009958" y="3050842"/>
          <a:ext cx="3000000" cy="3000000"/>
        </p:xfrm>
        <a:graphic>
          <a:graphicData uri="http://schemas.openxmlformats.org/drawingml/2006/table">
            <a:tbl>
              <a:tblPr>
                <a:noFill/>
                <a:tableStyleId>{48822C8B-EECA-4715-9C35-F6976FFB3A73}</a:tableStyleId>
              </a:tblPr>
              <a:tblGrid>
                <a:gridCol w="8470275"/>
                <a:gridCol w="1711775"/>
                <a:gridCol w="8470275"/>
                <a:gridCol w="1711775"/>
              </a:tblGrid>
              <a:tr h="1333300">
                <a:tc gridSpan="2">
                  <a:txBody>
                    <a:bodyPr/>
                    <a:lstStyle/>
                    <a:p>
                      <a:pPr indent="0" lvl="0" marL="0" rtl="0" algn="ctr">
                        <a:spcBef>
                          <a:spcPts val="0"/>
                        </a:spcBef>
                        <a:spcAft>
                          <a:spcPts val="0"/>
                        </a:spcAft>
                        <a:buNone/>
                      </a:pPr>
                      <a:r>
                        <a:rPr b="1" lang="en-GB" sz="4000">
                          <a:solidFill>
                            <a:srgbClr val="FFFFFF"/>
                          </a:solidFill>
                          <a:latin typeface="Muli"/>
                          <a:ea typeface="Muli"/>
                          <a:cs typeface="Muli"/>
                          <a:sym typeface="Muli"/>
                        </a:rPr>
                        <a:t>More Likely to Churn</a:t>
                      </a:r>
                      <a:endParaRPr b="1" sz="4000">
                        <a:solidFill>
                          <a:srgbClr val="FFFFFF"/>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1143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B8C"/>
                    </a:solidFill>
                  </a:tcPr>
                </a:tc>
                <a:tc hMerge="1"/>
                <a:tc gridSpan="2">
                  <a:txBody>
                    <a:bodyPr/>
                    <a:lstStyle/>
                    <a:p>
                      <a:pPr indent="0" lvl="0" marL="0" rtl="0" algn="ctr">
                        <a:spcBef>
                          <a:spcPts val="0"/>
                        </a:spcBef>
                        <a:spcAft>
                          <a:spcPts val="0"/>
                        </a:spcAft>
                        <a:buNone/>
                      </a:pPr>
                      <a:r>
                        <a:rPr b="1" lang="en-GB" sz="4000">
                          <a:solidFill>
                            <a:srgbClr val="FFFFFF"/>
                          </a:solidFill>
                          <a:latin typeface="Muli"/>
                          <a:ea typeface="Muli"/>
                          <a:cs typeface="Muli"/>
                          <a:sym typeface="Muli"/>
                        </a:rPr>
                        <a:t>Less Likely to Churn</a:t>
                      </a:r>
                      <a:endParaRPr b="1" sz="4000">
                        <a:solidFill>
                          <a:srgbClr val="FFFFFF"/>
                        </a:solidFill>
                        <a:latin typeface="Muli"/>
                        <a:ea typeface="Muli"/>
                        <a:cs typeface="Muli"/>
                        <a:sym typeface="Muli"/>
                      </a:endParaRPr>
                    </a:p>
                  </a:txBody>
                  <a:tcPr marT="243800" marB="243800" marR="243800" marL="243800" anchor="ctr">
                    <a:lnL cap="flat" cmpd="sng" w="1143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B8C"/>
                    </a:solidFill>
                  </a:tcPr>
                </a:tc>
                <a:tc hMerge="1"/>
              </a:tr>
              <a:tr h="1392775">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Legal Terms 2016</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1.40</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1143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Large Renewal ARR</a:t>
                      </a:r>
                      <a:endParaRPr sz="3700">
                        <a:solidFill>
                          <a:schemeClr val="dk1"/>
                        </a:solidFill>
                        <a:latin typeface="Muli"/>
                        <a:ea typeface="Muli"/>
                        <a:cs typeface="Muli"/>
                        <a:sym typeface="Muli"/>
                      </a:endParaRPr>
                    </a:p>
                  </a:txBody>
                  <a:tcPr marT="243800" marB="243800" marR="243800" marL="243800" anchor="ctr">
                    <a:lnL cap="flat" cmpd="sng" w="1143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-5.63</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1392775">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Outdated DPA</a:t>
                      </a:r>
                      <a:endParaRPr sz="3700">
                        <a:solidFill>
                          <a:schemeClr val="dk1"/>
                        </a:solidFill>
                        <a:highlight>
                          <a:srgbClr val="FFFF00"/>
                        </a:highlight>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1.33</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1143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Negotiated DPA</a:t>
                      </a:r>
                      <a:endParaRPr sz="3700">
                        <a:solidFill>
                          <a:schemeClr val="dk1"/>
                        </a:solidFill>
                        <a:highlight>
                          <a:srgbClr val="FFFF00"/>
                        </a:highlight>
                        <a:latin typeface="Muli"/>
                        <a:ea typeface="Muli"/>
                        <a:cs typeface="Muli"/>
                        <a:sym typeface="Muli"/>
                      </a:endParaRPr>
                    </a:p>
                  </a:txBody>
                  <a:tcPr marT="243800" marB="243800" marR="243800" marL="243800" anchor="ctr">
                    <a:lnL cap="flat" cmpd="sng" w="1143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-1.74</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1483725">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No SLA</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0.64</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1143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Ultimate Package</a:t>
                      </a:r>
                      <a:endParaRPr sz="3700">
                        <a:solidFill>
                          <a:schemeClr val="dk1"/>
                        </a:solidFill>
                        <a:latin typeface="Muli"/>
                        <a:ea typeface="Muli"/>
                        <a:cs typeface="Muli"/>
                        <a:sym typeface="Muli"/>
                      </a:endParaRPr>
                    </a:p>
                  </a:txBody>
                  <a:tcPr marT="243800" marB="243800" marR="243800" marL="243800" anchor="ctr">
                    <a:lnL cap="flat" cmpd="sng" w="1143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-1.25</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1428250">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Professional Package</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0.48</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1143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No DPA</a:t>
                      </a:r>
                      <a:endParaRPr sz="3700">
                        <a:solidFill>
                          <a:schemeClr val="dk1"/>
                        </a:solidFill>
                        <a:highlight>
                          <a:srgbClr val="FFFF00"/>
                        </a:highlight>
                        <a:latin typeface="Muli"/>
                        <a:ea typeface="Muli"/>
                        <a:cs typeface="Muli"/>
                        <a:sym typeface="Muli"/>
                      </a:endParaRPr>
                    </a:p>
                  </a:txBody>
                  <a:tcPr marT="243800" marB="243800" marR="243800" marL="243800" anchor="ctr">
                    <a:lnL cap="flat" cmpd="sng" w="1143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-0.43</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1400475">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Termination for Convenience</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0.39</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1143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Legal Terms 2018</a:t>
                      </a:r>
                      <a:endParaRPr sz="3700">
                        <a:solidFill>
                          <a:schemeClr val="dk1"/>
                        </a:solidFill>
                        <a:latin typeface="Muli"/>
                        <a:ea typeface="Muli"/>
                        <a:cs typeface="Muli"/>
                        <a:sym typeface="Muli"/>
                      </a:endParaRPr>
                    </a:p>
                  </a:txBody>
                  <a:tcPr marT="243800" marB="243800" marR="243800" marL="243800" anchor="ctr">
                    <a:lnL cap="flat" cmpd="sng" w="1143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-0.33</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40"/>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Churn Prediction</a:t>
            </a:r>
            <a:endParaRPr/>
          </a:p>
        </p:txBody>
      </p:sp>
      <p:sp>
        <p:nvSpPr>
          <p:cNvPr id="396" name="Google Shape;396;p40"/>
          <p:cNvSpPr txBox="1"/>
          <p:nvPr>
            <p:ph idx="1" type="body"/>
          </p:nvPr>
        </p:nvSpPr>
        <p:spPr>
          <a:xfrm>
            <a:off x="476325" y="2506800"/>
            <a:ext cx="23456700" cy="10080000"/>
          </a:xfrm>
          <a:prstGeom prst="rect">
            <a:avLst/>
          </a:prstGeom>
        </p:spPr>
        <p:txBody>
          <a:bodyPr anchorCtr="0" anchor="t" bIns="91400" lIns="182875" spcFirstLastPara="1" rIns="182875" wrap="square" tIns="91400">
            <a:noAutofit/>
          </a:bodyPr>
          <a:lstStyle/>
          <a:p>
            <a:pPr indent="0" lvl="0" marL="0" rtl="0" algn="ctr">
              <a:spcBef>
                <a:spcPts val="2100"/>
              </a:spcBef>
              <a:spcAft>
                <a:spcPts val="0"/>
              </a:spcAft>
              <a:buNone/>
            </a:pPr>
            <a:r>
              <a:t/>
            </a:r>
            <a:endParaRPr sz="4800"/>
          </a:p>
          <a:p>
            <a:pPr indent="0" lvl="0" marL="0" rtl="0" algn="ctr">
              <a:spcBef>
                <a:spcPts val="2100"/>
              </a:spcBef>
              <a:spcAft>
                <a:spcPts val="0"/>
              </a:spcAft>
              <a:buNone/>
            </a:pPr>
            <a:r>
              <a:t/>
            </a:r>
            <a:endParaRPr sz="4800"/>
          </a:p>
          <a:p>
            <a:pPr indent="0" lvl="0" marL="0" rtl="0" algn="ctr">
              <a:spcBef>
                <a:spcPts val="2100"/>
              </a:spcBef>
              <a:spcAft>
                <a:spcPts val="0"/>
              </a:spcAft>
              <a:buNone/>
            </a:pPr>
            <a:r>
              <a:rPr lang="en-GB"/>
              <a:t>Probability</a:t>
            </a:r>
            <a:r>
              <a:rPr baseline="-25000" lang="en-GB"/>
              <a:t>churn</a:t>
            </a:r>
            <a:r>
              <a:rPr lang="en-GB"/>
              <a:t> = 1/(1+𝑒^(−𝑥) )</a:t>
            </a:r>
            <a:endParaRPr/>
          </a:p>
          <a:p>
            <a:pPr indent="0" lvl="0" marL="0" rtl="0" algn="ctr">
              <a:spcBef>
                <a:spcPts val="2100"/>
              </a:spcBef>
              <a:spcAft>
                <a:spcPts val="0"/>
              </a:spcAft>
              <a:buNone/>
            </a:pPr>
            <a:r>
              <a:t/>
            </a:r>
            <a:endParaRPr sz="4800"/>
          </a:p>
          <a:p>
            <a:pPr indent="0" lvl="0" marL="0" rtl="0" algn="ctr">
              <a:spcBef>
                <a:spcPts val="2100"/>
              </a:spcBef>
              <a:spcAft>
                <a:spcPts val="0"/>
              </a:spcAft>
              <a:buNone/>
            </a:pPr>
            <a:r>
              <a:t/>
            </a:r>
            <a:endParaRPr sz="4800"/>
          </a:p>
          <a:p>
            <a:pPr indent="0" lvl="0" marL="0" rtl="0" algn="ctr">
              <a:spcBef>
                <a:spcPts val="2100"/>
              </a:spcBef>
              <a:spcAft>
                <a:spcPts val="0"/>
              </a:spcAft>
              <a:buNone/>
            </a:pPr>
            <a:r>
              <a:t/>
            </a:r>
            <a:endParaRPr sz="4800"/>
          </a:p>
          <a:p>
            <a:pPr indent="0" lvl="0" marL="0" rtl="0" algn="ctr">
              <a:spcBef>
                <a:spcPts val="2100"/>
              </a:spcBef>
              <a:spcAft>
                <a:spcPts val="0"/>
              </a:spcAft>
              <a:buNone/>
            </a:pPr>
            <a:r>
              <a:t/>
            </a:r>
            <a:endParaRPr sz="4800"/>
          </a:p>
          <a:p>
            <a:pPr indent="0" lvl="0" marL="0" rtl="0" algn="l">
              <a:spcBef>
                <a:spcPts val="2100"/>
              </a:spcBef>
              <a:spcAft>
                <a:spcPts val="0"/>
              </a:spcAft>
              <a:buNone/>
            </a:pPr>
            <a:r>
              <a:t/>
            </a:r>
            <a:endParaRPr sz="4800"/>
          </a:p>
          <a:p>
            <a:pPr indent="0" lvl="0" marL="0" rtl="0" algn="l">
              <a:spcBef>
                <a:spcPts val="2100"/>
              </a:spcBef>
              <a:spcAft>
                <a:spcPts val="0"/>
              </a:spcAft>
              <a:buNone/>
            </a:pPr>
            <a:r>
              <a:t/>
            </a:r>
            <a:endParaRPr sz="2400"/>
          </a:p>
          <a:p>
            <a:pPr indent="0" lvl="0" marL="0" rtl="0" algn="ctr">
              <a:spcBef>
                <a:spcPts val="2100"/>
              </a:spcBef>
              <a:spcAft>
                <a:spcPts val="0"/>
              </a:spcAft>
              <a:buNone/>
            </a:pPr>
            <a:r>
              <a:t/>
            </a:r>
            <a:endParaRPr sz="2400"/>
          </a:p>
          <a:p>
            <a:pPr indent="0" lvl="0" marL="0" rtl="0" algn="ctr">
              <a:spcBef>
                <a:spcPts val="0"/>
              </a:spcBef>
              <a:spcAft>
                <a:spcPts val="0"/>
              </a:spcAft>
              <a:buNone/>
            </a:pPr>
            <a:r>
              <a:rPr lang="en-GB" sz="2000"/>
              <a:t>***X = -0.23 + 0.39 (termination_rights_2) – 0.33 (legal_terms_3) – 0.06 (legal_terms_4) + 1.40 (legal_terms_5) + 0.64 (sla_1) – 0.43 (sec_breach_note_1) – 1.74 (sec_breach_note_2) +  </a:t>
            </a:r>
            <a:endParaRPr sz="2000"/>
          </a:p>
          <a:p>
            <a:pPr indent="0" lvl="0" marL="0" rtl="0" algn="ctr">
              <a:spcBef>
                <a:spcPts val="0"/>
              </a:spcBef>
              <a:spcAft>
                <a:spcPts val="0"/>
              </a:spcAft>
              <a:buNone/>
            </a:pPr>
            <a:r>
              <a:rPr lang="en-GB" sz="2000"/>
              <a:t>0.61 (sec_breach_note_3) + 1.33 (sec_breach_note_4) + 0.35 (package_1) + 0.48 (package_4) –1.25 (package_5) – 0.12 (segment_0) + 0.10 (segment_1) – 5.63 (renewal_ARR) </a:t>
            </a:r>
            <a:endParaRPr sz="2000"/>
          </a:p>
        </p:txBody>
      </p:sp>
      <p:pic>
        <p:nvPicPr>
          <p:cNvPr id="397" name="Google Shape;397;p40"/>
          <p:cNvPicPr preferRelativeResize="0"/>
          <p:nvPr/>
        </p:nvPicPr>
        <p:blipFill>
          <a:blip r:embed="rId3">
            <a:alphaModFix/>
          </a:blip>
          <a:stretch>
            <a:fillRect/>
          </a:stretch>
        </p:blipFill>
        <p:spPr>
          <a:xfrm>
            <a:off x="11499608" y="7835150"/>
            <a:ext cx="1384800" cy="1384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1"/>
          <p:cNvSpPr/>
          <p:nvPr/>
        </p:nvSpPr>
        <p:spPr>
          <a:xfrm>
            <a:off x="-21525" y="-10525"/>
            <a:ext cx="24384000" cy="13716000"/>
          </a:xfrm>
          <a:prstGeom prst="rect">
            <a:avLst/>
          </a:prstGeom>
          <a:solidFill>
            <a:srgbClr val="2C2E83">
              <a:alpha val="11530"/>
            </a:srgbClr>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nvGrpSpPr>
          <p:cNvPr id="403" name="Google Shape;403;p41"/>
          <p:cNvGrpSpPr/>
          <p:nvPr/>
        </p:nvGrpSpPr>
        <p:grpSpPr>
          <a:xfrm>
            <a:off x="3387962" y="5117143"/>
            <a:ext cx="4511123" cy="5365867"/>
            <a:chOff x="868175" y="1918900"/>
            <a:chExt cx="1691650" cy="2012175"/>
          </a:xfrm>
        </p:grpSpPr>
        <p:sp>
          <p:nvSpPr>
            <p:cNvPr id="404" name="Google Shape;404;p41"/>
            <p:cNvSpPr/>
            <p:nvPr/>
          </p:nvSpPr>
          <p:spPr>
            <a:xfrm>
              <a:off x="872325" y="1918975"/>
              <a:ext cx="1687500" cy="20121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05" name="Google Shape;405;p41"/>
            <p:cNvSpPr/>
            <p:nvPr/>
          </p:nvSpPr>
          <p:spPr>
            <a:xfrm rot="-5400000">
              <a:off x="1647125" y="1139950"/>
              <a:ext cx="129900" cy="1687800"/>
            </a:xfrm>
            <a:prstGeom prst="rect">
              <a:avLst/>
            </a:prstGeom>
            <a:gradFill>
              <a:gsLst>
                <a:gs pos="0">
                  <a:srgbClr val="B5E4AE"/>
                </a:gs>
                <a:gs pos="100000">
                  <a:srgbClr val="61BB53"/>
                </a:gs>
              </a:gsLst>
              <a:lin ang="5400012"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grpSp>
        <p:nvGrpSpPr>
          <p:cNvPr id="406" name="Google Shape;406;p41"/>
          <p:cNvGrpSpPr/>
          <p:nvPr/>
        </p:nvGrpSpPr>
        <p:grpSpPr>
          <a:xfrm>
            <a:off x="9941572" y="5117143"/>
            <a:ext cx="4500856" cy="5365867"/>
            <a:chOff x="2770750" y="1918900"/>
            <a:chExt cx="1687800" cy="2012175"/>
          </a:xfrm>
        </p:grpSpPr>
        <p:sp>
          <p:nvSpPr>
            <p:cNvPr id="407" name="Google Shape;407;p41"/>
            <p:cNvSpPr/>
            <p:nvPr/>
          </p:nvSpPr>
          <p:spPr>
            <a:xfrm>
              <a:off x="2770900" y="1918975"/>
              <a:ext cx="1687500" cy="20121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08" name="Google Shape;408;p41"/>
            <p:cNvSpPr/>
            <p:nvPr/>
          </p:nvSpPr>
          <p:spPr>
            <a:xfrm rot="-5400000">
              <a:off x="3549700" y="1139950"/>
              <a:ext cx="129900" cy="1687800"/>
            </a:xfrm>
            <a:prstGeom prst="rect">
              <a:avLst/>
            </a:prstGeom>
            <a:gradFill>
              <a:gsLst>
                <a:gs pos="0">
                  <a:srgbClr val="B5E4AE"/>
                </a:gs>
                <a:gs pos="100000">
                  <a:srgbClr val="61BB53"/>
                </a:gs>
              </a:gsLst>
              <a:lin ang="5400012"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grpSp>
        <p:nvGrpSpPr>
          <p:cNvPr id="409" name="Google Shape;409;p41"/>
          <p:cNvGrpSpPr/>
          <p:nvPr/>
        </p:nvGrpSpPr>
        <p:grpSpPr>
          <a:xfrm>
            <a:off x="16484914" y="5117143"/>
            <a:ext cx="4500856" cy="5365867"/>
            <a:chOff x="4669400" y="1918900"/>
            <a:chExt cx="1687800" cy="2012175"/>
          </a:xfrm>
        </p:grpSpPr>
        <p:sp>
          <p:nvSpPr>
            <p:cNvPr id="410" name="Google Shape;410;p41"/>
            <p:cNvSpPr/>
            <p:nvPr/>
          </p:nvSpPr>
          <p:spPr>
            <a:xfrm>
              <a:off x="4669475" y="1918975"/>
              <a:ext cx="1687500" cy="20121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411" name="Google Shape;411;p41"/>
            <p:cNvSpPr/>
            <p:nvPr/>
          </p:nvSpPr>
          <p:spPr>
            <a:xfrm rot="-5400000">
              <a:off x="5448350" y="1139950"/>
              <a:ext cx="129900" cy="1687800"/>
            </a:xfrm>
            <a:prstGeom prst="rect">
              <a:avLst/>
            </a:prstGeom>
            <a:gradFill>
              <a:gsLst>
                <a:gs pos="0">
                  <a:srgbClr val="B5E4AE"/>
                </a:gs>
                <a:gs pos="100000">
                  <a:srgbClr val="61BB53"/>
                </a:gs>
              </a:gsLst>
              <a:lin ang="5400012"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sp>
        <p:nvSpPr>
          <p:cNvPr id="412" name="Google Shape;412;p41"/>
          <p:cNvSpPr txBox="1"/>
          <p:nvPr>
            <p:ph idx="4294967295" type="ctrTitle"/>
          </p:nvPr>
        </p:nvSpPr>
        <p:spPr>
          <a:xfrm>
            <a:off x="1755867" y="1461333"/>
            <a:ext cx="20767200" cy="1448700"/>
          </a:xfrm>
          <a:prstGeom prst="rect">
            <a:avLst/>
          </a:prstGeom>
          <a:noFill/>
          <a:ln>
            <a:noFill/>
          </a:ln>
        </p:spPr>
        <p:txBody>
          <a:bodyPr anchorCtr="0" anchor="b" bIns="91400" lIns="182875" spcFirstLastPara="1" rIns="182875" wrap="square" tIns="91400">
            <a:noAutofit/>
          </a:bodyPr>
          <a:lstStyle/>
          <a:p>
            <a:pPr indent="0" lvl="0" marL="0" rtl="0" algn="l">
              <a:spcBef>
                <a:spcPts val="0"/>
              </a:spcBef>
              <a:spcAft>
                <a:spcPts val="0"/>
              </a:spcAft>
              <a:buNone/>
            </a:pPr>
            <a:r>
              <a:rPr lang="en-GB"/>
              <a:t>Data Conclusions</a:t>
            </a:r>
            <a:endParaRPr/>
          </a:p>
        </p:txBody>
      </p:sp>
      <p:sp>
        <p:nvSpPr>
          <p:cNvPr id="413" name="Google Shape;413;p41"/>
          <p:cNvSpPr txBox="1"/>
          <p:nvPr/>
        </p:nvSpPr>
        <p:spPr>
          <a:xfrm>
            <a:off x="3425463" y="5474250"/>
            <a:ext cx="4436100" cy="39609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2100"/>
              </a:spcBef>
              <a:spcAft>
                <a:spcPts val="0"/>
              </a:spcAft>
              <a:buNone/>
            </a:pPr>
            <a:r>
              <a:rPr lang="en-GB" sz="4800">
                <a:solidFill>
                  <a:schemeClr val="dk1"/>
                </a:solidFill>
                <a:latin typeface="Muli Light"/>
                <a:ea typeface="Muli Light"/>
                <a:cs typeface="Muli Light"/>
                <a:sym typeface="Muli Light"/>
              </a:rPr>
              <a:t>Five-Scale Score:</a:t>
            </a:r>
            <a:endParaRPr sz="4800">
              <a:solidFill>
                <a:schemeClr val="dk1"/>
              </a:solidFill>
              <a:latin typeface="Muli Light"/>
              <a:ea typeface="Muli Light"/>
              <a:cs typeface="Muli Light"/>
              <a:sym typeface="Muli Light"/>
            </a:endParaRPr>
          </a:p>
          <a:p>
            <a:pPr indent="0" lvl="0" marL="0" rtl="0" algn="ctr">
              <a:lnSpc>
                <a:spcPct val="90000"/>
              </a:lnSpc>
              <a:spcBef>
                <a:spcPts val="2100"/>
              </a:spcBef>
              <a:spcAft>
                <a:spcPts val="0"/>
              </a:spcAft>
              <a:buNone/>
            </a:pPr>
            <a:r>
              <a:rPr lang="en-GB" sz="3200">
                <a:solidFill>
                  <a:schemeClr val="dk1"/>
                </a:solidFill>
                <a:latin typeface="Muli Light"/>
                <a:ea typeface="Muli Light"/>
                <a:cs typeface="Muli Light"/>
                <a:sym typeface="Muli Light"/>
              </a:rPr>
              <a:t>1 = unlikely to churn</a:t>
            </a:r>
            <a:endParaRPr sz="3200">
              <a:solidFill>
                <a:schemeClr val="dk1"/>
              </a:solidFill>
              <a:latin typeface="Muli Light"/>
              <a:ea typeface="Muli Light"/>
              <a:cs typeface="Muli Light"/>
              <a:sym typeface="Muli Light"/>
            </a:endParaRPr>
          </a:p>
          <a:p>
            <a:pPr indent="0" lvl="0" marL="0" rtl="0" algn="ctr">
              <a:lnSpc>
                <a:spcPct val="90000"/>
              </a:lnSpc>
              <a:spcBef>
                <a:spcPts val="2100"/>
              </a:spcBef>
              <a:spcAft>
                <a:spcPts val="0"/>
              </a:spcAft>
              <a:buNone/>
            </a:pPr>
            <a:r>
              <a:rPr lang="en-GB" sz="3200">
                <a:solidFill>
                  <a:schemeClr val="dk1"/>
                </a:solidFill>
                <a:latin typeface="Muli Light"/>
                <a:ea typeface="Muli Light"/>
                <a:cs typeface="Muli Light"/>
                <a:sym typeface="Muli Light"/>
              </a:rPr>
              <a:t>5 = very likely to churn</a:t>
            </a:r>
            <a:endParaRPr sz="3200">
              <a:solidFill>
                <a:schemeClr val="dk1"/>
              </a:solidFill>
              <a:latin typeface="Muli Light"/>
              <a:ea typeface="Muli Light"/>
              <a:cs typeface="Muli Light"/>
              <a:sym typeface="Muli Light"/>
            </a:endParaRPr>
          </a:p>
        </p:txBody>
      </p:sp>
      <p:pic>
        <p:nvPicPr>
          <p:cNvPr id="414" name="Google Shape;414;p41"/>
          <p:cNvPicPr preferRelativeResize="0"/>
          <p:nvPr/>
        </p:nvPicPr>
        <p:blipFill>
          <a:blip r:embed="rId3">
            <a:alphaModFix/>
          </a:blip>
          <a:stretch>
            <a:fillRect/>
          </a:stretch>
        </p:blipFill>
        <p:spPr>
          <a:xfrm>
            <a:off x="4876750" y="8937700"/>
            <a:ext cx="1384800" cy="1384800"/>
          </a:xfrm>
          <a:prstGeom prst="rect">
            <a:avLst/>
          </a:prstGeom>
          <a:noFill/>
          <a:ln>
            <a:noFill/>
          </a:ln>
        </p:spPr>
      </p:pic>
      <p:sp>
        <p:nvSpPr>
          <p:cNvPr id="415" name="Google Shape;415;p41"/>
          <p:cNvSpPr txBox="1"/>
          <p:nvPr/>
        </p:nvSpPr>
        <p:spPr>
          <a:xfrm>
            <a:off x="9973950" y="5474250"/>
            <a:ext cx="4436100" cy="39609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2100"/>
              </a:spcBef>
              <a:spcAft>
                <a:spcPts val="0"/>
              </a:spcAft>
              <a:buNone/>
            </a:pPr>
            <a:r>
              <a:rPr lang="en-GB" sz="4800">
                <a:solidFill>
                  <a:schemeClr val="dk1"/>
                </a:solidFill>
                <a:latin typeface="Muli Light"/>
                <a:ea typeface="Muli Light"/>
                <a:cs typeface="Muli Light"/>
                <a:sym typeface="Muli Light"/>
              </a:rPr>
              <a:t>Sweet Spot:</a:t>
            </a:r>
            <a:endParaRPr sz="4800">
              <a:solidFill>
                <a:schemeClr val="dk1"/>
              </a:solidFill>
              <a:latin typeface="Muli Light"/>
              <a:ea typeface="Muli Light"/>
              <a:cs typeface="Muli Light"/>
              <a:sym typeface="Muli Light"/>
            </a:endParaRPr>
          </a:p>
          <a:p>
            <a:pPr indent="0" lvl="0" marL="0" rtl="0" algn="ctr">
              <a:lnSpc>
                <a:spcPct val="90000"/>
              </a:lnSpc>
              <a:spcBef>
                <a:spcPts val="2100"/>
              </a:spcBef>
              <a:spcAft>
                <a:spcPts val="0"/>
              </a:spcAft>
              <a:buNone/>
            </a:pPr>
            <a:r>
              <a:rPr lang="en-GB" sz="4800">
                <a:solidFill>
                  <a:schemeClr val="dk1"/>
                </a:solidFill>
                <a:latin typeface="Muli Light"/>
                <a:ea typeface="Muli Light"/>
                <a:cs typeface="Muli Light"/>
                <a:sym typeface="Muli Light"/>
              </a:rPr>
              <a:t>MM, Ultimate, High Renewal ARR</a:t>
            </a:r>
            <a:endParaRPr sz="4800">
              <a:solidFill>
                <a:schemeClr val="dk1"/>
              </a:solidFill>
              <a:latin typeface="Muli Light"/>
              <a:ea typeface="Muli Light"/>
              <a:cs typeface="Muli Light"/>
              <a:sym typeface="Muli Light"/>
            </a:endParaRPr>
          </a:p>
        </p:txBody>
      </p:sp>
      <p:pic>
        <p:nvPicPr>
          <p:cNvPr id="416" name="Google Shape;416;p41"/>
          <p:cNvPicPr preferRelativeResize="0"/>
          <p:nvPr/>
        </p:nvPicPr>
        <p:blipFill>
          <a:blip r:embed="rId4">
            <a:alphaModFix/>
          </a:blip>
          <a:stretch>
            <a:fillRect/>
          </a:stretch>
        </p:blipFill>
        <p:spPr>
          <a:xfrm>
            <a:off x="11447075" y="8937700"/>
            <a:ext cx="1384800" cy="1384800"/>
          </a:xfrm>
          <a:prstGeom prst="rect">
            <a:avLst/>
          </a:prstGeom>
          <a:noFill/>
          <a:ln>
            <a:noFill/>
          </a:ln>
        </p:spPr>
      </p:pic>
      <p:sp>
        <p:nvSpPr>
          <p:cNvPr id="417" name="Google Shape;417;p41"/>
          <p:cNvSpPr txBox="1"/>
          <p:nvPr/>
        </p:nvSpPr>
        <p:spPr>
          <a:xfrm>
            <a:off x="16484925" y="5474250"/>
            <a:ext cx="4436100" cy="39609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2100"/>
              </a:spcBef>
              <a:spcAft>
                <a:spcPts val="0"/>
              </a:spcAft>
              <a:buNone/>
            </a:pPr>
            <a:r>
              <a:rPr lang="en-GB" sz="4800">
                <a:solidFill>
                  <a:schemeClr val="dk1"/>
                </a:solidFill>
                <a:latin typeface="Muli Light"/>
                <a:ea typeface="Muli Light"/>
                <a:cs typeface="Muli Light"/>
                <a:sym typeface="Muli Light"/>
              </a:rPr>
              <a:t>Push for up-to-date legal terms &amp; conditions</a:t>
            </a:r>
            <a:endParaRPr sz="4800">
              <a:solidFill>
                <a:schemeClr val="dk1"/>
              </a:solidFill>
              <a:latin typeface="Muli Light"/>
              <a:ea typeface="Muli Light"/>
              <a:cs typeface="Muli Light"/>
              <a:sym typeface="Muli Light"/>
            </a:endParaRPr>
          </a:p>
        </p:txBody>
      </p:sp>
      <p:pic>
        <p:nvPicPr>
          <p:cNvPr id="418" name="Google Shape;418;p41"/>
          <p:cNvPicPr preferRelativeResize="0"/>
          <p:nvPr/>
        </p:nvPicPr>
        <p:blipFill>
          <a:blip r:embed="rId5">
            <a:alphaModFix/>
          </a:blip>
          <a:stretch>
            <a:fillRect/>
          </a:stretch>
        </p:blipFill>
        <p:spPr>
          <a:xfrm>
            <a:off x="18122450" y="8934237"/>
            <a:ext cx="1384800" cy="13917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42"/>
          <p:cNvSpPr txBox="1"/>
          <p:nvPr>
            <p:ph type="ctrTitle"/>
          </p:nvPr>
        </p:nvSpPr>
        <p:spPr>
          <a:xfrm>
            <a:off x="13013933" y="5356808"/>
            <a:ext cx="9811200" cy="3002400"/>
          </a:xfrm>
          <a:prstGeom prst="rect">
            <a:avLst/>
          </a:prstGeom>
        </p:spPr>
        <p:txBody>
          <a:bodyPr anchorCtr="0" anchor="ctr" bIns="91400" lIns="182875" spcFirstLastPara="1" rIns="182875" wrap="square" tIns="91400">
            <a:noAutofit/>
          </a:bodyPr>
          <a:lstStyle/>
          <a:p>
            <a:pPr indent="0" lvl="0" marL="0" rtl="0" algn="ctr">
              <a:spcBef>
                <a:spcPts val="0"/>
              </a:spcBef>
              <a:spcAft>
                <a:spcPts val="0"/>
              </a:spcAft>
              <a:buNone/>
            </a:pPr>
            <a:r>
              <a:rPr lang="en-GB"/>
              <a:t>Asset Health Score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C2E83">
            <a:alpha val="11530"/>
          </a:srgbClr>
        </a:solidFill>
      </p:bgPr>
    </p:bg>
    <p:spTree>
      <p:nvGrpSpPr>
        <p:cNvPr id="427" name="Shape 427"/>
        <p:cNvGrpSpPr/>
        <p:nvPr/>
      </p:nvGrpSpPr>
      <p:grpSpPr>
        <a:xfrm>
          <a:off x="0" y="0"/>
          <a:ext cx="0" cy="0"/>
          <a:chOff x="0" y="0"/>
          <a:chExt cx="0" cy="0"/>
        </a:xfrm>
      </p:grpSpPr>
      <p:sp>
        <p:nvSpPr>
          <p:cNvPr id="428" name="Google Shape;428;p43"/>
          <p:cNvSpPr/>
          <p:nvPr/>
        </p:nvSpPr>
        <p:spPr>
          <a:xfrm>
            <a:off x="2624175" y="5128700"/>
            <a:ext cx="4491000" cy="5356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429" name="Google Shape;429;p43"/>
          <p:cNvSpPr/>
          <p:nvPr/>
        </p:nvSpPr>
        <p:spPr>
          <a:xfrm>
            <a:off x="2624175" y="5128700"/>
            <a:ext cx="4491000" cy="346800"/>
          </a:xfrm>
          <a:prstGeom prst="rect">
            <a:avLst/>
          </a:prstGeom>
          <a:gradFill>
            <a:gsLst>
              <a:gs pos="0">
                <a:srgbClr val="FF9B89"/>
              </a:gs>
              <a:gs pos="100000">
                <a:srgbClr val="F8310E"/>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3"/>
          <p:cNvSpPr txBox="1"/>
          <p:nvPr>
            <p:ph type="title"/>
          </p:nvPr>
        </p:nvSpPr>
        <p:spPr>
          <a:xfrm>
            <a:off x="1755883" y="139531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Source Datasets</a:t>
            </a:r>
            <a:endParaRPr/>
          </a:p>
        </p:txBody>
      </p:sp>
      <p:sp>
        <p:nvSpPr>
          <p:cNvPr id="431" name="Google Shape;431;p43"/>
          <p:cNvSpPr/>
          <p:nvPr/>
        </p:nvSpPr>
        <p:spPr>
          <a:xfrm>
            <a:off x="9946500" y="5128700"/>
            <a:ext cx="4491000" cy="5356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432" name="Google Shape;432;p43"/>
          <p:cNvSpPr/>
          <p:nvPr/>
        </p:nvSpPr>
        <p:spPr>
          <a:xfrm>
            <a:off x="9946500" y="5128700"/>
            <a:ext cx="4491000" cy="346800"/>
          </a:xfrm>
          <a:prstGeom prst="rect">
            <a:avLst/>
          </a:prstGeom>
          <a:gradFill>
            <a:gsLst>
              <a:gs pos="0">
                <a:srgbClr val="FF9B89"/>
              </a:gs>
              <a:gs pos="100000">
                <a:srgbClr val="F8310E"/>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3"/>
          <p:cNvSpPr txBox="1"/>
          <p:nvPr>
            <p:ph idx="4294967295" type="subTitle"/>
          </p:nvPr>
        </p:nvSpPr>
        <p:spPr>
          <a:xfrm>
            <a:off x="3052133" y="6414333"/>
            <a:ext cx="36351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sz="4800"/>
              <a:t>L</a:t>
            </a:r>
            <a:r>
              <a:rPr lang="en-GB" sz="4800"/>
              <a:t>ibrary Marketing Content Export</a:t>
            </a:r>
            <a:endParaRPr sz="4800"/>
          </a:p>
        </p:txBody>
      </p:sp>
      <p:sp>
        <p:nvSpPr>
          <p:cNvPr id="434" name="Google Shape;434;p43"/>
          <p:cNvSpPr txBox="1"/>
          <p:nvPr>
            <p:ph idx="4294967295" type="subTitle"/>
          </p:nvPr>
        </p:nvSpPr>
        <p:spPr>
          <a:xfrm>
            <a:off x="10374458" y="6252008"/>
            <a:ext cx="36351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sz="4800"/>
              <a:t>User Activity </a:t>
            </a:r>
            <a:r>
              <a:rPr lang="en-GB" sz="4800"/>
              <a:t>Export</a:t>
            </a:r>
            <a:endParaRPr sz="4800"/>
          </a:p>
        </p:txBody>
      </p:sp>
      <p:sp>
        <p:nvSpPr>
          <p:cNvPr id="435" name="Google Shape;435;p43"/>
          <p:cNvSpPr/>
          <p:nvPr/>
        </p:nvSpPr>
        <p:spPr>
          <a:xfrm>
            <a:off x="17268825" y="5128700"/>
            <a:ext cx="4491000" cy="5356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FFFFFF"/>
              </a:highlight>
            </a:endParaRPr>
          </a:p>
        </p:txBody>
      </p:sp>
      <p:sp>
        <p:nvSpPr>
          <p:cNvPr id="436" name="Google Shape;436;p43"/>
          <p:cNvSpPr/>
          <p:nvPr/>
        </p:nvSpPr>
        <p:spPr>
          <a:xfrm>
            <a:off x="17268825" y="5128700"/>
            <a:ext cx="4491000" cy="346800"/>
          </a:xfrm>
          <a:prstGeom prst="rect">
            <a:avLst/>
          </a:prstGeom>
          <a:gradFill>
            <a:gsLst>
              <a:gs pos="0">
                <a:srgbClr val="FF9B89"/>
              </a:gs>
              <a:gs pos="100000">
                <a:srgbClr val="F8310E"/>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3"/>
          <p:cNvSpPr txBox="1"/>
          <p:nvPr>
            <p:ph idx="4294967295" type="subTitle"/>
          </p:nvPr>
        </p:nvSpPr>
        <p:spPr>
          <a:xfrm>
            <a:off x="17696783" y="6414333"/>
            <a:ext cx="36351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sz="4800"/>
              <a:t>Top </a:t>
            </a:r>
            <a:r>
              <a:rPr lang="en-GB" sz="4800"/>
              <a:t>Content </a:t>
            </a:r>
            <a:r>
              <a:rPr lang="en-GB" sz="4800"/>
              <a:t>Marketing Export</a:t>
            </a:r>
            <a:endParaRPr sz="4800"/>
          </a:p>
        </p:txBody>
      </p:sp>
      <p:pic>
        <p:nvPicPr>
          <p:cNvPr id="438" name="Google Shape;438;p43"/>
          <p:cNvPicPr preferRelativeResize="0"/>
          <p:nvPr/>
        </p:nvPicPr>
        <p:blipFill>
          <a:blip r:embed="rId3">
            <a:alphaModFix/>
          </a:blip>
          <a:stretch>
            <a:fillRect/>
          </a:stretch>
        </p:blipFill>
        <p:spPr>
          <a:xfrm>
            <a:off x="4177275" y="8815750"/>
            <a:ext cx="1384800" cy="1391724"/>
          </a:xfrm>
          <a:prstGeom prst="rect">
            <a:avLst/>
          </a:prstGeom>
          <a:noFill/>
          <a:ln>
            <a:noFill/>
          </a:ln>
        </p:spPr>
      </p:pic>
      <p:pic>
        <p:nvPicPr>
          <p:cNvPr id="439" name="Google Shape;439;p43"/>
          <p:cNvPicPr preferRelativeResize="0"/>
          <p:nvPr/>
        </p:nvPicPr>
        <p:blipFill>
          <a:blip r:embed="rId4">
            <a:alphaModFix/>
          </a:blip>
          <a:stretch>
            <a:fillRect/>
          </a:stretch>
        </p:blipFill>
        <p:spPr>
          <a:xfrm>
            <a:off x="11499600" y="8819213"/>
            <a:ext cx="1384800" cy="1384800"/>
          </a:xfrm>
          <a:prstGeom prst="rect">
            <a:avLst/>
          </a:prstGeom>
          <a:noFill/>
          <a:ln>
            <a:noFill/>
          </a:ln>
        </p:spPr>
      </p:pic>
      <p:sp>
        <p:nvSpPr>
          <p:cNvPr id="440" name="Google Shape;440;p43"/>
          <p:cNvSpPr txBox="1"/>
          <p:nvPr/>
        </p:nvSpPr>
        <p:spPr>
          <a:xfrm>
            <a:off x="1920775" y="12417450"/>
            <a:ext cx="15582600" cy="181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uli Light"/>
              <a:ea typeface="Muli Light"/>
              <a:cs typeface="Muli Light"/>
              <a:sym typeface="Muli Light"/>
            </a:endParaRPr>
          </a:p>
        </p:txBody>
      </p:sp>
      <p:pic>
        <p:nvPicPr>
          <p:cNvPr id="441" name="Google Shape;441;p43"/>
          <p:cNvPicPr preferRelativeResize="0"/>
          <p:nvPr/>
        </p:nvPicPr>
        <p:blipFill>
          <a:blip r:embed="rId5">
            <a:alphaModFix/>
          </a:blip>
          <a:stretch>
            <a:fillRect/>
          </a:stretch>
        </p:blipFill>
        <p:spPr>
          <a:xfrm>
            <a:off x="18821925" y="8819210"/>
            <a:ext cx="1384800" cy="1384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44"/>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Merged Table</a:t>
            </a:r>
            <a:endParaRPr/>
          </a:p>
        </p:txBody>
      </p:sp>
      <p:sp>
        <p:nvSpPr>
          <p:cNvPr id="447" name="Google Shape;447;p44"/>
          <p:cNvSpPr txBox="1"/>
          <p:nvPr>
            <p:ph idx="1" type="body"/>
          </p:nvPr>
        </p:nvSpPr>
        <p:spPr>
          <a:xfrm>
            <a:off x="476333" y="3490333"/>
            <a:ext cx="23456700" cy="7685700"/>
          </a:xfrm>
          <a:prstGeom prst="rect">
            <a:avLst/>
          </a:prstGeom>
        </p:spPr>
        <p:txBody>
          <a:bodyPr anchorCtr="0" anchor="t" bIns="91400" lIns="182875" spcFirstLastPara="1" rIns="182875" wrap="square" tIns="91400">
            <a:noAutofit/>
          </a:bodyPr>
          <a:lstStyle/>
          <a:p>
            <a:pPr indent="0" lvl="0" marL="0" rtl="0" algn="l">
              <a:spcBef>
                <a:spcPts val="2100"/>
              </a:spcBef>
              <a:spcAft>
                <a:spcPts val="0"/>
              </a:spcAft>
              <a:buNone/>
            </a:pPr>
            <a:r>
              <a:t/>
            </a:r>
            <a:endParaRPr/>
          </a:p>
        </p:txBody>
      </p:sp>
      <p:sp>
        <p:nvSpPr>
          <p:cNvPr id="448" name="Google Shape;448;p44"/>
          <p:cNvSpPr txBox="1"/>
          <p:nvPr>
            <p:ph idx="2" type="title"/>
          </p:nvPr>
        </p:nvSpPr>
        <p:spPr>
          <a:xfrm>
            <a:off x="476333" y="2157867"/>
            <a:ext cx="23456700" cy="7305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t/>
            </a:r>
            <a:endParaRPr/>
          </a:p>
        </p:txBody>
      </p:sp>
      <p:pic>
        <p:nvPicPr>
          <p:cNvPr id="449" name="Google Shape;449;p44"/>
          <p:cNvPicPr preferRelativeResize="0"/>
          <p:nvPr/>
        </p:nvPicPr>
        <p:blipFill>
          <a:blip r:embed="rId3">
            <a:alphaModFix/>
          </a:blip>
          <a:stretch>
            <a:fillRect/>
          </a:stretch>
        </p:blipFill>
        <p:spPr>
          <a:xfrm>
            <a:off x="776188" y="3890075"/>
            <a:ext cx="22856978" cy="7685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3" name="Shape 453"/>
        <p:cNvGrpSpPr/>
        <p:nvPr/>
      </p:nvGrpSpPr>
      <p:grpSpPr>
        <a:xfrm>
          <a:off x="0" y="0"/>
          <a:ext cx="0" cy="0"/>
          <a:chOff x="0" y="0"/>
          <a:chExt cx="0" cy="0"/>
        </a:xfrm>
      </p:grpSpPr>
      <p:sp>
        <p:nvSpPr>
          <p:cNvPr id="454" name="Google Shape;454;p45"/>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Visualization after Clustering</a:t>
            </a:r>
            <a:endParaRPr/>
          </a:p>
        </p:txBody>
      </p:sp>
      <p:sp>
        <p:nvSpPr>
          <p:cNvPr id="455" name="Google Shape;455;p45"/>
          <p:cNvSpPr txBox="1"/>
          <p:nvPr>
            <p:ph idx="2" type="title"/>
          </p:nvPr>
        </p:nvSpPr>
        <p:spPr>
          <a:xfrm>
            <a:off x="476333" y="2157867"/>
            <a:ext cx="23456700" cy="7305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3 clusters generated from K-means clustering</a:t>
            </a:r>
            <a:endParaRPr/>
          </a:p>
        </p:txBody>
      </p:sp>
      <p:pic>
        <p:nvPicPr>
          <p:cNvPr id="456" name="Google Shape;456;p45"/>
          <p:cNvPicPr preferRelativeResize="0"/>
          <p:nvPr/>
        </p:nvPicPr>
        <p:blipFill>
          <a:blip r:embed="rId3">
            <a:alphaModFix/>
          </a:blip>
          <a:stretch>
            <a:fillRect/>
          </a:stretch>
        </p:blipFill>
        <p:spPr>
          <a:xfrm>
            <a:off x="1027947" y="4812447"/>
            <a:ext cx="10710875" cy="6626575"/>
          </a:xfrm>
          <a:prstGeom prst="rect">
            <a:avLst/>
          </a:prstGeom>
          <a:noFill/>
          <a:ln>
            <a:noFill/>
          </a:ln>
        </p:spPr>
      </p:pic>
      <p:pic>
        <p:nvPicPr>
          <p:cNvPr id="457" name="Google Shape;457;p45"/>
          <p:cNvPicPr preferRelativeResize="0"/>
          <p:nvPr/>
        </p:nvPicPr>
        <p:blipFill>
          <a:blip r:embed="rId4">
            <a:alphaModFix/>
          </a:blip>
          <a:stretch>
            <a:fillRect/>
          </a:stretch>
        </p:blipFill>
        <p:spPr>
          <a:xfrm>
            <a:off x="12192000" y="4812450"/>
            <a:ext cx="10523314" cy="6626575"/>
          </a:xfrm>
          <a:prstGeom prst="rect">
            <a:avLst/>
          </a:prstGeom>
          <a:noFill/>
          <a:ln>
            <a:noFill/>
          </a:ln>
        </p:spPr>
      </p:pic>
      <p:sp>
        <p:nvSpPr>
          <p:cNvPr id="458" name="Google Shape;458;p45"/>
          <p:cNvSpPr txBox="1"/>
          <p:nvPr/>
        </p:nvSpPr>
        <p:spPr>
          <a:xfrm>
            <a:off x="3085463" y="4202975"/>
            <a:ext cx="76440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434343"/>
                </a:solidFill>
                <a:latin typeface="Muli Light"/>
                <a:ea typeface="Muli Light"/>
                <a:cs typeface="Muli Light"/>
                <a:sym typeface="Muli Light"/>
              </a:rPr>
              <a:t>Views_recent vs view_lifetime Scatterplot</a:t>
            </a:r>
            <a:endParaRPr sz="3000">
              <a:solidFill>
                <a:srgbClr val="434343"/>
              </a:solidFill>
              <a:latin typeface="Muli Light"/>
              <a:ea typeface="Muli Light"/>
              <a:cs typeface="Muli Light"/>
              <a:sym typeface="Muli Light"/>
            </a:endParaRPr>
          </a:p>
        </p:txBody>
      </p:sp>
      <p:sp>
        <p:nvSpPr>
          <p:cNvPr id="459" name="Google Shape;459;p45"/>
          <p:cNvSpPr txBox="1"/>
          <p:nvPr/>
        </p:nvSpPr>
        <p:spPr>
          <a:xfrm>
            <a:off x="14083425" y="4202975"/>
            <a:ext cx="76440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434343"/>
                </a:solidFill>
                <a:latin typeface="Muli Light"/>
                <a:ea typeface="Muli Light"/>
                <a:cs typeface="Muli Light"/>
                <a:sym typeface="Muli Light"/>
              </a:rPr>
              <a:t>Views_recent vs total_score Scatterplot</a:t>
            </a:r>
            <a:endParaRPr sz="3000">
              <a:solidFill>
                <a:srgbClr val="434343"/>
              </a:solidFill>
              <a:latin typeface="Muli Light"/>
              <a:ea typeface="Muli Light"/>
              <a:cs typeface="Muli Light"/>
              <a:sym typeface="Muli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3" name="Shape 463"/>
        <p:cNvGrpSpPr/>
        <p:nvPr/>
      </p:nvGrpSpPr>
      <p:grpSpPr>
        <a:xfrm>
          <a:off x="0" y="0"/>
          <a:ext cx="0" cy="0"/>
          <a:chOff x="0" y="0"/>
          <a:chExt cx="0" cy="0"/>
        </a:xfrm>
      </p:grpSpPr>
      <p:sp>
        <p:nvSpPr>
          <p:cNvPr id="464" name="Google Shape;464;p46"/>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Details in Clusters</a:t>
            </a:r>
            <a:endParaRPr/>
          </a:p>
        </p:txBody>
      </p:sp>
      <p:sp>
        <p:nvSpPr>
          <p:cNvPr id="465" name="Google Shape;465;p46"/>
          <p:cNvSpPr txBox="1"/>
          <p:nvPr>
            <p:ph idx="2" type="title"/>
          </p:nvPr>
        </p:nvSpPr>
        <p:spPr>
          <a:xfrm>
            <a:off x="476333" y="2157867"/>
            <a:ext cx="23456700" cy="7305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t/>
            </a:r>
            <a:endParaRPr/>
          </a:p>
        </p:txBody>
      </p:sp>
      <p:pic>
        <p:nvPicPr>
          <p:cNvPr id="466" name="Google Shape;466;p46"/>
          <p:cNvPicPr preferRelativeResize="0"/>
          <p:nvPr/>
        </p:nvPicPr>
        <p:blipFill>
          <a:blip r:embed="rId3">
            <a:alphaModFix/>
          </a:blip>
          <a:stretch>
            <a:fillRect/>
          </a:stretch>
        </p:blipFill>
        <p:spPr>
          <a:xfrm>
            <a:off x="6061375" y="3512800"/>
            <a:ext cx="11925725" cy="3626531"/>
          </a:xfrm>
          <a:prstGeom prst="rect">
            <a:avLst/>
          </a:prstGeom>
          <a:noFill/>
          <a:ln>
            <a:noFill/>
          </a:ln>
        </p:spPr>
      </p:pic>
      <p:pic>
        <p:nvPicPr>
          <p:cNvPr id="467" name="Google Shape;467;p46"/>
          <p:cNvPicPr preferRelativeResize="0"/>
          <p:nvPr/>
        </p:nvPicPr>
        <p:blipFill>
          <a:blip r:embed="rId4">
            <a:alphaModFix/>
          </a:blip>
          <a:stretch>
            <a:fillRect/>
          </a:stretch>
        </p:blipFill>
        <p:spPr>
          <a:xfrm>
            <a:off x="6061376" y="7661727"/>
            <a:ext cx="12261250" cy="3723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47"/>
          <p:cNvSpPr txBox="1"/>
          <p:nvPr>
            <p:ph type="ctrTitle"/>
          </p:nvPr>
        </p:nvSpPr>
        <p:spPr>
          <a:xfrm>
            <a:off x="1809967" y="5356808"/>
            <a:ext cx="9811200" cy="30024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Sales Performance Asset Activity Correlation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48"/>
          <p:cNvSpPr txBox="1"/>
          <p:nvPr>
            <p:ph idx="1" type="subTitle"/>
          </p:nvPr>
        </p:nvSpPr>
        <p:spPr>
          <a:xfrm>
            <a:off x="2776708" y="6122458"/>
            <a:ext cx="36351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a:t>Asset Health Score</a:t>
            </a:r>
            <a:endParaRPr/>
          </a:p>
        </p:txBody>
      </p:sp>
      <p:sp>
        <p:nvSpPr>
          <p:cNvPr id="478" name="Google Shape;478;p48"/>
          <p:cNvSpPr txBox="1"/>
          <p:nvPr>
            <p:ph idx="2" type="subTitle"/>
          </p:nvPr>
        </p:nvSpPr>
        <p:spPr>
          <a:xfrm>
            <a:off x="7839567" y="6122458"/>
            <a:ext cx="36351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a:t>SFDC Report</a:t>
            </a:r>
            <a:endParaRPr/>
          </a:p>
        </p:txBody>
      </p:sp>
      <p:sp>
        <p:nvSpPr>
          <p:cNvPr id="479" name="Google Shape;479;p48"/>
          <p:cNvSpPr txBox="1"/>
          <p:nvPr>
            <p:ph idx="3" type="subTitle"/>
          </p:nvPr>
        </p:nvSpPr>
        <p:spPr>
          <a:xfrm>
            <a:off x="12434013" y="6122450"/>
            <a:ext cx="44454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a:t>Opportunity Export</a:t>
            </a:r>
            <a:endParaRPr/>
          </a:p>
        </p:txBody>
      </p:sp>
      <p:sp>
        <p:nvSpPr>
          <p:cNvPr id="480" name="Google Shape;480;p48"/>
          <p:cNvSpPr txBox="1"/>
          <p:nvPr>
            <p:ph idx="4" type="subTitle"/>
          </p:nvPr>
        </p:nvSpPr>
        <p:spPr>
          <a:xfrm>
            <a:off x="17838775" y="6122450"/>
            <a:ext cx="39189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a:t>Opportunity History Export</a:t>
            </a:r>
            <a:endParaRPr/>
          </a:p>
        </p:txBody>
      </p:sp>
      <p:sp>
        <p:nvSpPr>
          <p:cNvPr id="481" name="Google Shape;481;p48"/>
          <p:cNvSpPr txBox="1"/>
          <p:nvPr>
            <p:ph type="title"/>
          </p:nvPr>
        </p:nvSpPr>
        <p:spPr>
          <a:xfrm>
            <a:off x="1755883" y="139531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Source Datasets</a:t>
            </a:r>
            <a:endParaRPr/>
          </a:p>
        </p:txBody>
      </p:sp>
      <p:pic>
        <p:nvPicPr>
          <p:cNvPr id="482" name="Google Shape;482;p48"/>
          <p:cNvPicPr preferRelativeResize="0"/>
          <p:nvPr/>
        </p:nvPicPr>
        <p:blipFill>
          <a:blip r:embed="rId3">
            <a:alphaModFix/>
          </a:blip>
          <a:stretch>
            <a:fillRect/>
          </a:stretch>
        </p:blipFill>
        <p:spPr>
          <a:xfrm>
            <a:off x="3901850" y="8495548"/>
            <a:ext cx="1384800" cy="1384800"/>
          </a:xfrm>
          <a:prstGeom prst="rect">
            <a:avLst/>
          </a:prstGeom>
          <a:noFill/>
          <a:ln>
            <a:noFill/>
          </a:ln>
        </p:spPr>
      </p:pic>
      <p:pic>
        <p:nvPicPr>
          <p:cNvPr id="483" name="Google Shape;483;p48"/>
          <p:cNvPicPr preferRelativeResize="0"/>
          <p:nvPr/>
        </p:nvPicPr>
        <p:blipFill>
          <a:blip r:embed="rId4">
            <a:alphaModFix/>
          </a:blip>
          <a:stretch>
            <a:fillRect/>
          </a:stretch>
        </p:blipFill>
        <p:spPr>
          <a:xfrm>
            <a:off x="19105825" y="8495552"/>
            <a:ext cx="1384800" cy="1384800"/>
          </a:xfrm>
          <a:prstGeom prst="rect">
            <a:avLst/>
          </a:prstGeom>
          <a:noFill/>
          <a:ln>
            <a:noFill/>
          </a:ln>
        </p:spPr>
      </p:pic>
      <p:pic>
        <p:nvPicPr>
          <p:cNvPr id="484" name="Google Shape;484;p48"/>
          <p:cNvPicPr preferRelativeResize="0"/>
          <p:nvPr/>
        </p:nvPicPr>
        <p:blipFill>
          <a:blip r:embed="rId5">
            <a:alphaModFix/>
          </a:blip>
          <a:stretch>
            <a:fillRect/>
          </a:stretch>
        </p:blipFill>
        <p:spPr>
          <a:xfrm>
            <a:off x="8964700" y="8492087"/>
            <a:ext cx="1384800" cy="1391724"/>
          </a:xfrm>
          <a:prstGeom prst="rect">
            <a:avLst/>
          </a:prstGeom>
          <a:noFill/>
          <a:ln>
            <a:noFill/>
          </a:ln>
        </p:spPr>
      </p:pic>
      <p:pic>
        <p:nvPicPr>
          <p:cNvPr id="485" name="Google Shape;485;p48"/>
          <p:cNvPicPr preferRelativeResize="0"/>
          <p:nvPr/>
        </p:nvPicPr>
        <p:blipFill>
          <a:blip r:embed="rId6">
            <a:alphaModFix/>
          </a:blip>
          <a:stretch>
            <a:fillRect/>
          </a:stretch>
        </p:blipFill>
        <p:spPr>
          <a:xfrm>
            <a:off x="14035250" y="8492078"/>
            <a:ext cx="1384800" cy="13917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1"/>
          <p:cNvSpPr/>
          <p:nvPr/>
        </p:nvSpPr>
        <p:spPr>
          <a:xfrm rot="5400000">
            <a:off x="5314800" y="-5346750"/>
            <a:ext cx="13754400" cy="24409500"/>
          </a:xfrm>
          <a:prstGeom prst="rect">
            <a:avLst/>
          </a:prstGeom>
          <a:solidFill>
            <a:schemeClr val="accen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nvGrpSpPr>
          <p:cNvPr id="291" name="Google Shape;291;p31"/>
          <p:cNvGrpSpPr/>
          <p:nvPr/>
        </p:nvGrpSpPr>
        <p:grpSpPr>
          <a:xfrm>
            <a:off x="9893174" y="4440720"/>
            <a:ext cx="4597657" cy="4597657"/>
            <a:chOff x="3714750" y="1731300"/>
            <a:chExt cx="1724100" cy="1724100"/>
          </a:xfrm>
        </p:grpSpPr>
        <p:sp>
          <p:nvSpPr>
            <p:cNvPr id="292" name="Google Shape;292;p31"/>
            <p:cNvSpPr/>
            <p:nvPr/>
          </p:nvSpPr>
          <p:spPr>
            <a:xfrm>
              <a:off x="3714750" y="1731300"/>
              <a:ext cx="1724100" cy="1724100"/>
            </a:xfrm>
            <a:prstGeom prst="ellipse">
              <a:avLst/>
            </a:prstGeom>
            <a:solidFill>
              <a:schemeClr val="lt2"/>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293" name="Google Shape;293;p31"/>
            <p:cNvSpPr txBox="1"/>
            <p:nvPr/>
          </p:nvSpPr>
          <p:spPr>
            <a:xfrm>
              <a:off x="4121575" y="2189100"/>
              <a:ext cx="920100" cy="503700"/>
            </a:xfrm>
            <a:prstGeom prst="rect">
              <a:avLst/>
            </a:prstGeom>
            <a:noFill/>
            <a:ln>
              <a:noFill/>
            </a:ln>
          </p:spPr>
          <p:txBody>
            <a:bodyPr anchorCtr="0" anchor="t" bIns="243800" lIns="243800" spcFirstLastPara="1" rIns="243800" wrap="square" tIns="243800">
              <a:noAutofit/>
            </a:bodyPr>
            <a:lstStyle/>
            <a:p>
              <a:pPr indent="0" lvl="0" marL="0" rtl="0" algn="ctr">
                <a:spcBef>
                  <a:spcPts val="0"/>
                </a:spcBef>
                <a:spcAft>
                  <a:spcPts val="0"/>
                </a:spcAft>
                <a:buNone/>
              </a:pPr>
              <a:r>
                <a:rPr lang="en-GB" sz="3700">
                  <a:solidFill>
                    <a:srgbClr val="999999"/>
                  </a:solidFill>
                  <a:latin typeface="Muli"/>
                  <a:ea typeface="Muli"/>
                  <a:cs typeface="Muli"/>
                  <a:sym typeface="Muli"/>
                </a:rPr>
                <a:t>Insert</a:t>
              </a:r>
              <a:endParaRPr sz="3700">
                <a:solidFill>
                  <a:srgbClr val="999999"/>
                </a:solidFill>
                <a:latin typeface="Muli"/>
                <a:ea typeface="Muli"/>
                <a:cs typeface="Muli"/>
                <a:sym typeface="Muli"/>
              </a:endParaRPr>
            </a:p>
            <a:p>
              <a:pPr indent="0" lvl="0" marL="0" rtl="0" algn="ctr">
                <a:spcBef>
                  <a:spcPts val="0"/>
                </a:spcBef>
                <a:spcAft>
                  <a:spcPts val="0"/>
                </a:spcAft>
                <a:buNone/>
              </a:pPr>
              <a:r>
                <a:rPr lang="en-GB" sz="3700">
                  <a:solidFill>
                    <a:srgbClr val="999999"/>
                  </a:solidFill>
                  <a:latin typeface="Muli"/>
                  <a:ea typeface="Muli"/>
                  <a:cs typeface="Muli"/>
                  <a:sym typeface="Muli"/>
                </a:rPr>
                <a:t>Speaker </a:t>
              </a:r>
              <a:endParaRPr sz="3700">
                <a:solidFill>
                  <a:srgbClr val="999999"/>
                </a:solidFill>
                <a:latin typeface="Muli"/>
                <a:ea typeface="Muli"/>
                <a:cs typeface="Muli"/>
                <a:sym typeface="Muli"/>
              </a:endParaRPr>
            </a:p>
            <a:p>
              <a:pPr indent="0" lvl="0" marL="0" rtl="0" algn="ctr">
                <a:spcBef>
                  <a:spcPts val="0"/>
                </a:spcBef>
                <a:spcAft>
                  <a:spcPts val="0"/>
                </a:spcAft>
                <a:buNone/>
              </a:pPr>
              <a:r>
                <a:rPr lang="en-GB" sz="3700">
                  <a:solidFill>
                    <a:srgbClr val="999999"/>
                  </a:solidFill>
                  <a:latin typeface="Muli"/>
                  <a:ea typeface="Muli"/>
                  <a:cs typeface="Muli"/>
                  <a:sym typeface="Muli"/>
                </a:rPr>
                <a:t>Photo</a:t>
              </a:r>
              <a:endParaRPr sz="3700">
                <a:solidFill>
                  <a:srgbClr val="999999"/>
                </a:solidFill>
                <a:latin typeface="Muli"/>
                <a:ea typeface="Muli"/>
                <a:cs typeface="Muli"/>
                <a:sym typeface="Muli"/>
              </a:endParaRPr>
            </a:p>
          </p:txBody>
        </p:sp>
      </p:grpSp>
      <p:sp>
        <p:nvSpPr>
          <p:cNvPr id="294" name="Google Shape;294;p31"/>
          <p:cNvSpPr txBox="1"/>
          <p:nvPr>
            <p:ph idx="4294967295" type="subTitle"/>
          </p:nvPr>
        </p:nvSpPr>
        <p:spPr>
          <a:xfrm>
            <a:off x="9630853" y="9228136"/>
            <a:ext cx="5114400" cy="2546700"/>
          </a:xfrm>
          <a:prstGeom prst="rect">
            <a:avLst/>
          </a:prstGeom>
        </p:spPr>
        <p:txBody>
          <a:bodyPr anchorCtr="0" anchor="ctr" bIns="91400" lIns="182875" spcFirstLastPara="1" rIns="182875" wrap="square" tIns="91400">
            <a:noAutofit/>
          </a:bodyPr>
          <a:lstStyle/>
          <a:p>
            <a:pPr indent="0" lvl="0" marL="0" rtl="0" algn="ctr">
              <a:lnSpc>
                <a:spcPct val="100000"/>
              </a:lnSpc>
              <a:spcBef>
                <a:spcPts val="0"/>
              </a:spcBef>
              <a:spcAft>
                <a:spcPts val="0"/>
              </a:spcAft>
              <a:buClr>
                <a:srgbClr val="000000"/>
              </a:buClr>
              <a:buSzPts val="1100"/>
              <a:buFont typeface="Arial"/>
              <a:buNone/>
            </a:pPr>
            <a:r>
              <a:rPr b="1" lang="en-GB" sz="4800">
                <a:solidFill>
                  <a:schemeClr val="lt1"/>
                </a:solidFill>
                <a:latin typeface="Muli"/>
                <a:ea typeface="Muli"/>
                <a:cs typeface="Muli"/>
                <a:sym typeface="Muli"/>
              </a:rPr>
              <a:t>Liyan </a:t>
            </a:r>
            <a:endParaRPr b="1" sz="4800">
              <a:solidFill>
                <a:schemeClr val="lt1"/>
              </a:solidFill>
              <a:latin typeface="Muli"/>
              <a:ea typeface="Muli"/>
              <a:cs typeface="Muli"/>
              <a:sym typeface="Muli"/>
            </a:endParaRPr>
          </a:p>
          <a:p>
            <a:pPr indent="0" lvl="0" marL="0" rtl="0" algn="ctr">
              <a:lnSpc>
                <a:spcPct val="100000"/>
              </a:lnSpc>
              <a:spcBef>
                <a:spcPts val="0"/>
              </a:spcBef>
              <a:spcAft>
                <a:spcPts val="0"/>
              </a:spcAft>
              <a:buClr>
                <a:srgbClr val="000000"/>
              </a:buClr>
              <a:buSzPts val="1100"/>
              <a:buFont typeface="Arial"/>
              <a:buNone/>
            </a:pPr>
            <a:r>
              <a:rPr b="1" lang="en-GB" sz="4800">
                <a:solidFill>
                  <a:schemeClr val="lt1"/>
                </a:solidFill>
                <a:latin typeface="Muli"/>
                <a:ea typeface="Muli"/>
                <a:cs typeface="Muli"/>
                <a:sym typeface="Muli"/>
              </a:rPr>
              <a:t>Wang</a:t>
            </a:r>
            <a:endParaRPr b="1" sz="4800">
              <a:solidFill>
                <a:schemeClr val="lt1"/>
              </a:solidFill>
              <a:latin typeface="Muli"/>
              <a:ea typeface="Muli"/>
              <a:cs typeface="Muli"/>
              <a:sym typeface="Muli"/>
            </a:endParaRPr>
          </a:p>
          <a:p>
            <a:pPr indent="0" lvl="0" marL="0" rtl="0" algn="ctr">
              <a:lnSpc>
                <a:spcPct val="100000"/>
              </a:lnSpc>
              <a:spcBef>
                <a:spcPts val="0"/>
              </a:spcBef>
              <a:spcAft>
                <a:spcPts val="0"/>
              </a:spcAft>
              <a:buClr>
                <a:srgbClr val="000000"/>
              </a:buClr>
              <a:buSzPts val="1100"/>
              <a:buFont typeface="Arial"/>
              <a:buNone/>
            </a:pPr>
            <a:r>
              <a:rPr i="1" lang="en-GB" sz="3700">
                <a:solidFill>
                  <a:schemeClr val="lt1"/>
                </a:solidFill>
              </a:rPr>
              <a:t>Data Analyst Intern</a:t>
            </a:r>
            <a:endParaRPr b="1" sz="4800">
              <a:solidFill>
                <a:srgbClr val="FFFFFF"/>
              </a:solidFill>
              <a:latin typeface="Muli"/>
              <a:ea typeface="Muli"/>
              <a:cs typeface="Muli"/>
              <a:sym typeface="Muli"/>
            </a:endParaRPr>
          </a:p>
        </p:txBody>
      </p:sp>
      <p:sp>
        <p:nvSpPr>
          <p:cNvPr id="295" name="Google Shape;295;p31"/>
          <p:cNvSpPr txBox="1"/>
          <p:nvPr/>
        </p:nvSpPr>
        <p:spPr>
          <a:xfrm>
            <a:off x="865533" y="552000"/>
            <a:ext cx="13371300" cy="13848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lang="en-GB" sz="8000">
                <a:solidFill>
                  <a:srgbClr val="FFFFFF"/>
                </a:solidFill>
                <a:latin typeface="Muli Light"/>
                <a:ea typeface="Muli Light"/>
                <a:cs typeface="Muli Light"/>
                <a:sym typeface="Muli Light"/>
              </a:rPr>
              <a:t>Speaker</a:t>
            </a:r>
            <a:endParaRPr sz="8000">
              <a:solidFill>
                <a:srgbClr val="FFFFFF"/>
              </a:solidFill>
              <a:latin typeface="Muli Light"/>
              <a:ea typeface="Muli Light"/>
              <a:cs typeface="Muli Light"/>
              <a:sym typeface="Muli Light"/>
            </a:endParaRPr>
          </a:p>
        </p:txBody>
      </p:sp>
      <p:pic>
        <p:nvPicPr>
          <p:cNvPr id="296" name="Google Shape;296;p31"/>
          <p:cNvPicPr preferRelativeResize="0"/>
          <p:nvPr/>
        </p:nvPicPr>
        <p:blipFill rotWithShape="1">
          <a:blip r:embed="rId3">
            <a:alphaModFix/>
          </a:blip>
          <a:srcRect b="32451" l="12109" r="10515" t="34265"/>
          <a:stretch/>
        </p:blipFill>
        <p:spPr>
          <a:xfrm>
            <a:off x="476333" y="12971200"/>
            <a:ext cx="1983529" cy="375330"/>
          </a:xfrm>
          <a:prstGeom prst="rect">
            <a:avLst/>
          </a:prstGeom>
          <a:noFill/>
          <a:ln>
            <a:noFill/>
          </a:ln>
        </p:spPr>
      </p:pic>
      <p:pic>
        <p:nvPicPr>
          <p:cNvPr id="297" name="Google Shape;297;p31"/>
          <p:cNvPicPr preferRelativeResize="0"/>
          <p:nvPr/>
        </p:nvPicPr>
        <p:blipFill>
          <a:blip r:embed="rId4">
            <a:alphaModFix/>
          </a:blip>
          <a:stretch>
            <a:fillRect/>
          </a:stretch>
        </p:blipFill>
        <p:spPr>
          <a:xfrm>
            <a:off x="9889236" y="4435597"/>
            <a:ext cx="4597650" cy="45976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49"/>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Average Comparison</a:t>
            </a:r>
            <a:endParaRPr/>
          </a:p>
        </p:txBody>
      </p:sp>
      <p:grpSp>
        <p:nvGrpSpPr>
          <p:cNvPr id="491" name="Google Shape;491;p49"/>
          <p:cNvGrpSpPr/>
          <p:nvPr/>
        </p:nvGrpSpPr>
        <p:grpSpPr>
          <a:xfrm>
            <a:off x="1442701" y="2638344"/>
            <a:ext cx="21498598" cy="9611215"/>
            <a:chOff x="1957488" y="3434075"/>
            <a:chExt cx="20494374" cy="8815202"/>
          </a:xfrm>
        </p:grpSpPr>
        <p:grpSp>
          <p:nvGrpSpPr>
            <p:cNvPr id="492" name="Google Shape;492;p49"/>
            <p:cNvGrpSpPr/>
            <p:nvPr/>
          </p:nvGrpSpPr>
          <p:grpSpPr>
            <a:xfrm>
              <a:off x="1957488" y="3434075"/>
              <a:ext cx="20494374" cy="8815202"/>
              <a:chOff x="1957488" y="3434075"/>
              <a:chExt cx="20494374" cy="8815202"/>
            </a:xfrm>
          </p:grpSpPr>
          <p:grpSp>
            <p:nvGrpSpPr>
              <p:cNvPr id="493" name="Google Shape;493;p49"/>
              <p:cNvGrpSpPr/>
              <p:nvPr/>
            </p:nvGrpSpPr>
            <p:grpSpPr>
              <a:xfrm>
                <a:off x="1957488" y="3434075"/>
                <a:ext cx="20494374" cy="8815202"/>
                <a:chOff x="1957488" y="3434075"/>
                <a:chExt cx="20494374" cy="8815202"/>
              </a:xfrm>
            </p:grpSpPr>
            <p:grpSp>
              <p:nvGrpSpPr>
                <p:cNvPr id="494" name="Google Shape;494;p49"/>
                <p:cNvGrpSpPr/>
                <p:nvPr/>
              </p:nvGrpSpPr>
              <p:grpSpPr>
                <a:xfrm>
                  <a:off x="1957488" y="3434075"/>
                  <a:ext cx="20494374" cy="8815202"/>
                  <a:chOff x="1957488" y="3434075"/>
                  <a:chExt cx="20494374" cy="8815202"/>
                </a:xfrm>
              </p:grpSpPr>
              <p:grpSp>
                <p:nvGrpSpPr>
                  <p:cNvPr id="495" name="Google Shape;495;p49"/>
                  <p:cNvGrpSpPr/>
                  <p:nvPr/>
                </p:nvGrpSpPr>
                <p:grpSpPr>
                  <a:xfrm>
                    <a:off x="1957488" y="3434075"/>
                    <a:ext cx="20494374" cy="8815202"/>
                    <a:chOff x="1957488" y="3434075"/>
                    <a:chExt cx="20494374" cy="8815202"/>
                  </a:xfrm>
                </p:grpSpPr>
                <p:grpSp>
                  <p:nvGrpSpPr>
                    <p:cNvPr id="496" name="Google Shape;496;p49"/>
                    <p:cNvGrpSpPr/>
                    <p:nvPr/>
                  </p:nvGrpSpPr>
                  <p:grpSpPr>
                    <a:xfrm>
                      <a:off x="1957488" y="3434075"/>
                      <a:ext cx="20494374" cy="8815202"/>
                      <a:chOff x="1604000" y="3434075"/>
                      <a:chExt cx="20494374" cy="8815202"/>
                    </a:xfrm>
                  </p:grpSpPr>
                  <p:pic>
                    <p:nvPicPr>
                      <p:cNvPr id="497" name="Google Shape;497;p49"/>
                      <p:cNvPicPr preferRelativeResize="0"/>
                      <p:nvPr/>
                    </p:nvPicPr>
                    <p:blipFill>
                      <a:blip r:embed="rId3">
                        <a:alphaModFix/>
                      </a:blip>
                      <a:stretch>
                        <a:fillRect/>
                      </a:stretch>
                    </p:blipFill>
                    <p:spPr>
                      <a:xfrm>
                        <a:off x="1604004" y="7841675"/>
                        <a:ext cx="7729525" cy="4407602"/>
                      </a:xfrm>
                      <a:prstGeom prst="rect">
                        <a:avLst/>
                      </a:prstGeom>
                      <a:noFill/>
                      <a:ln>
                        <a:noFill/>
                      </a:ln>
                    </p:spPr>
                  </p:pic>
                  <p:pic>
                    <p:nvPicPr>
                      <p:cNvPr id="498" name="Google Shape;498;p49"/>
                      <p:cNvPicPr preferRelativeResize="0"/>
                      <p:nvPr/>
                    </p:nvPicPr>
                    <p:blipFill>
                      <a:blip r:embed="rId4">
                        <a:alphaModFix/>
                      </a:blip>
                      <a:stretch>
                        <a:fillRect/>
                      </a:stretch>
                    </p:blipFill>
                    <p:spPr>
                      <a:xfrm>
                        <a:off x="9333525" y="7841675"/>
                        <a:ext cx="6456875" cy="4407600"/>
                      </a:xfrm>
                      <a:prstGeom prst="rect">
                        <a:avLst/>
                      </a:prstGeom>
                      <a:noFill/>
                      <a:ln>
                        <a:noFill/>
                      </a:ln>
                    </p:spPr>
                  </p:pic>
                  <p:pic>
                    <p:nvPicPr>
                      <p:cNvPr id="499" name="Google Shape;499;p49"/>
                      <p:cNvPicPr preferRelativeResize="0"/>
                      <p:nvPr/>
                    </p:nvPicPr>
                    <p:blipFill>
                      <a:blip r:embed="rId5">
                        <a:alphaModFix/>
                      </a:blip>
                      <a:stretch>
                        <a:fillRect/>
                      </a:stretch>
                    </p:blipFill>
                    <p:spPr>
                      <a:xfrm>
                        <a:off x="1604000" y="3434075"/>
                        <a:ext cx="7729525" cy="4407600"/>
                      </a:xfrm>
                      <a:prstGeom prst="rect">
                        <a:avLst/>
                      </a:prstGeom>
                      <a:noFill/>
                      <a:ln>
                        <a:noFill/>
                      </a:ln>
                    </p:spPr>
                  </p:pic>
                  <p:pic>
                    <p:nvPicPr>
                      <p:cNvPr id="500" name="Google Shape;500;p49"/>
                      <p:cNvPicPr preferRelativeResize="0"/>
                      <p:nvPr/>
                    </p:nvPicPr>
                    <p:blipFill>
                      <a:blip r:embed="rId6">
                        <a:alphaModFix/>
                      </a:blip>
                      <a:stretch>
                        <a:fillRect/>
                      </a:stretch>
                    </p:blipFill>
                    <p:spPr>
                      <a:xfrm>
                        <a:off x="9333525" y="3434077"/>
                        <a:ext cx="6456863" cy="4407600"/>
                      </a:xfrm>
                      <a:prstGeom prst="rect">
                        <a:avLst/>
                      </a:prstGeom>
                      <a:noFill/>
                      <a:ln>
                        <a:noFill/>
                      </a:ln>
                    </p:spPr>
                  </p:pic>
                  <p:pic>
                    <p:nvPicPr>
                      <p:cNvPr id="501" name="Google Shape;501;p49"/>
                      <p:cNvPicPr preferRelativeResize="0"/>
                      <p:nvPr/>
                    </p:nvPicPr>
                    <p:blipFill>
                      <a:blip r:embed="rId7">
                        <a:alphaModFix/>
                      </a:blip>
                      <a:stretch>
                        <a:fillRect/>
                      </a:stretch>
                    </p:blipFill>
                    <p:spPr>
                      <a:xfrm>
                        <a:off x="15790400" y="3434075"/>
                        <a:ext cx="6307975" cy="4407600"/>
                      </a:xfrm>
                      <a:prstGeom prst="rect">
                        <a:avLst/>
                      </a:prstGeom>
                      <a:noFill/>
                      <a:ln>
                        <a:noFill/>
                      </a:ln>
                    </p:spPr>
                  </p:pic>
                  <p:pic>
                    <p:nvPicPr>
                      <p:cNvPr id="502" name="Google Shape;502;p49"/>
                      <p:cNvPicPr preferRelativeResize="0"/>
                      <p:nvPr/>
                    </p:nvPicPr>
                    <p:blipFill>
                      <a:blip r:embed="rId8">
                        <a:alphaModFix/>
                      </a:blip>
                      <a:stretch>
                        <a:fillRect/>
                      </a:stretch>
                    </p:blipFill>
                    <p:spPr>
                      <a:xfrm>
                        <a:off x="15790400" y="7841675"/>
                        <a:ext cx="6307963" cy="4407600"/>
                      </a:xfrm>
                      <a:prstGeom prst="rect">
                        <a:avLst/>
                      </a:prstGeom>
                      <a:noFill/>
                      <a:ln>
                        <a:noFill/>
                      </a:ln>
                    </p:spPr>
                  </p:pic>
                </p:grpSp>
                <p:sp>
                  <p:nvSpPr>
                    <p:cNvPr id="503" name="Google Shape;503;p49"/>
                    <p:cNvSpPr/>
                    <p:nvPr/>
                  </p:nvSpPr>
                  <p:spPr>
                    <a:xfrm>
                      <a:off x="10692003" y="4346125"/>
                      <a:ext cx="1686600" cy="316200"/>
                    </a:xfrm>
                    <a:prstGeom prst="rect">
                      <a:avLst/>
                    </a:prstGeom>
                    <a:solidFill>
                      <a:srgbClr val="87CE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49"/>
                  <p:cNvSpPr/>
                  <p:nvPr/>
                </p:nvSpPr>
                <p:spPr>
                  <a:xfrm>
                    <a:off x="17089200" y="4219629"/>
                    <a:ext cx="1650600" cy="912600"/>
                  </a:xfrm>
                  <a:prstGeom prst="rect">
                    <a:avLst/>
                  </a:prstGeom>
                  <a:solidFill>
                    <a:srgbClr val="87CE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5" name="Google Shape;505;p49"/>
                <p:cNvSpPr/>
                <p:nvPr/>
              </p:nvSpPr>
              <p:spPr>
                <a:xfrm>
                  <a:off x="3043996" y="9080825"/>
                  <a:ext cx="2070300" cy="1093200"/>
                </a:xfrm>
                <a:prstGeom prst="rect">
                  <a:avLst/>
                </a:prstGeom>
                <a:solidFill>
                  <a:srgbClr val="87CE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6" name="Google Shape;506;p49"/>
              <p:cNvSpPr/>
              <p:nvPr/>
            </p:nvSpPr>
            <p:spPr>
              <a:xfrm>
                <a:off x="10957925" y="9038775"/>
                <a:ext cx="1601400" cy="2038800"/>
              </a:xfrm>
              <a:prstGeom prst="rect">
                <a:avLst/>
              </a:prstGeom>
              <a:solidFill>
                <a:srgbClr val="87CE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7" name="Google Shape;507;p49"/>
            <p:cNvSpPr/>
            <p:nvPr/>
          </p:nvSpPr>
          <p:spPr>
            <a:xfrm>
              <a:off x="17062250" y="9026725"/>
              <a:ext cx="1677600" cy="1147200"/>
            </a:xfrm>
            <a:prstGeom prst="rect">
              <a:avLst/>
            </a:prstGeom>
            <a:solidFill>
              <a:srgbClr val="87CE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8" name="Google Shape;508;p49"/>
          <p:cNvSpPr/>
          <p:nvPr/>
        </p:nvSpPr>
        <p:spPr>
          <a:xfrm>
            <a:off x="2715650" y="4164100"/>
            <a:ext cx="2125200" cy="330900"/>
          </a:xfrm>
          <a:prstGeom prst="rect">
            <a:avLst/>
          </a:prstGeom>
          <a:solidFill>
            <a:srgbClr val="87CE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50"/>
          <p:cNvSpPr txBox="1"/>
          <p:nvPr>
            <p:ph idx="1" type="subTitle"/>
          </p:nvPr>
        </p:nvSpPr>
        <p:spPr>
          <a:xfrm>
            <a:off x="2697233" y="6252008"/>
            <a:ext cx="36351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a:t>20s ↑ daily </a:t>
            </a:r>
            <a:endParaRPr/>
          </a:p>
          <a:p>
            <a:pPr indent="0" lvl="0" marL="0" rtl="0" algn="ctr">
              <a:spcBef>
                <a:spcPts val="2100"/>
              </a:spcBef>
              <a:spcAft>
                <a:spcPts val="0"/>
              </a:spcAft>
              <a:buNone/>
            </a:pPr>
            <a:r>
              <a:rPr lang="en-GB"/>
              <a:t>6s ↑ on average</a:t>
            </a:r>
            <a:endParaRPr/>
          </a:p>
        </p:txBody>
      </p:sp>
      <p:sp>
        <p:nvSpPr>
          <p:cNvPr id="514" name="Google Shape;514;p50"/>
          <p:cNvSpPr txBox="1"/>
          <p:nvPr>
            <p:ph idx="2" type="subTitle"/>
          </p:nvPr>
        </p:nvSpPr>
        <p:spPr>
          <a:xfrm>
            <a:off x="7772692" y="6445308"/>
            <a:ext cx="36351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a:t>3 ↑ social shares</a:t>
            </a:r>
            <a:endParaRPr/>
          </a:p>
        </p:txBody>
      </p:sp>
      <p:sp>
        <p:nvSpPr>
          <p:cNvPr id="515" name="Google Shape;515;p50"/>
          <p:cNvSpPr txBox="1"/>
          <p:nvPr>
            <p:ph idx="3" type="subTitle"/>
          </p:nvPr>
        </p:nvSpPr>
        <p:spPr>
          <a:xfrm>
            <a:off x="12848183" y="6445308"/>
            <a:ext cx="36351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a:t>3 times ↑</a:t>
            </a:r>
            <a:r>
              <a:rPr lang="en-GB">
                <a:solidFill>
                  <a:srgbClr val="000000"/>
                </a:solidFill>
                <a:latin typeface="Arial"/>
                <a:ea typeface="Arial"/>
                <a:cs typeface="Arial"/>
                <a:sym typeface="Arial"/>
              </a:rPr>
              <a:t> </a:t>
            </a:r>
            <a:r>
              <a:rPr lang="en-GB"/>
              <a:t> ARR</a:t>
            </a:r>
            <a:endParaRPr/>
          </a:p>
        </p:txBody>
      </p:sp>
      <p:sp>
        <p:nvSpPr>
          <p:cNvPr id="516" name="Google Shape;516;p50"/>
          <p:cNvSpPr txBox="1"/>
          <p:nvPr>
            <p:ph idx="4" type="subTitle"/>
          </p:nvPr>
        </p:nvSpPr>
        <p:spPr>
          <a:xfrm>
            <a:off x="17923650" y="6445308"/>
            <a:ext cx="36351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a:t>3 ↑ </a:t>
            </a:r>
            <a:r>
              <a:rPr lang="en-GB"/>
              <a:t>sales</a:t>
            </a:r>
            <a:r>
              <a:rPr lang="en-GB">
                <a:solidFill>
                  <a:srgbClr val="000000"/>
                </a:solidFill>
                <a:latin typeface="Arial"/>
                <a:ea typeface="Arial"/>
                <a:cs typeface="Arial"/>
                <a:sym typeface="Arial"/>
              </a:rPr>
              <a:t> </a:t>
            </a:r>
            <a:r>
              <a:rPr lang="en-GB"/>
              <a:t>stages</a:t>
            </a:r>
            <a:endParaRPr/>
          </a:p>
        </p:txBody>
      </p:sp>
      <p:sp>
        <p:nvSpPr>
          <p:cNvPr id="517" name="Google Shape;517;p50"/>
          <p:cNvSpPr txBox="1"/>
          <p:nvPr>
            <p:ph type="title"/>
          </p:nvPr>
        </p:nvSpPr>
        <p:spPr>
          <a:xfrm>
            <a:off x="1755883" y="139531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Winning Opportunities are...</a:t>
            </a:r>
            <a:endParaRPr/>
          </a:p>
        </p:txBody>
      </p:sp>
      <p:pic>
        <p:nvPicPr>
          <p:cNvPr id="518" name="Google Shape;518;p50"/>
          <p:cNvPicPr preferRelativeResize="0"/>
          <p:nvPr/>
        </p:nvPicPr>
        <p:blipFill>
          <a:blip r:embed="rId3">
            <a:alphaModFix/>
          </a:blip>
          <a:stretch>
            <a:fillRect/>
          </a:stretch>
        </p:blipFill>
        <p:spPr>
          <a:xfrm>
            <a:off x="3822375" y="8766424"/>
            <a:ext cx="1384800" cy="1384800"/>
          </a:xfrm>
          <a:prstGeom prst="rect">
            <a:avLst/>
          </a:prstGeom>
          <a:noFill/>
          <a:ln>
            <a:noFill/>
          </a:ln>
        </p:spPr>
      </p:pic>
      <p:pic>
        <p:nvPicPr>
          <p:cNvPr id="519" name="Google Shape;519;p50"/>
          <p:cNvPicPr preferRelativeResize="0"/>
          <p:nvPr/>
        </p:nvPicPr>
        <p:blipFill>
          <a:blip r:embed="rId4">
            <a:alphaModFix/>
          </a:blip>
          <a:stretch>
            <a:fillRect/>
          </a:stretch>
        </p:blipFill>
        <p:spPr>
          <a:xfrm>
            <a:off x="8897850" y="8766425"/>
            <a:ext cx="1384800" cy="1384800"/>
          </a:xfrm>
          <a:prstGeom prst="rect">
            <a:avLst/>
          </a:prstGeom>
          <a:noFill/>
          <a:ln>
            <a:noFill/>
          </a:ln>
        </p:spPr>
      </p:pic>
      <p:pic>
        <p:nvPicPr>
          <p:cNvPr id="520" name="Google Shape;520;p50"/>
          <p:cNvPicPr preferRelativeResize="0"/>
          <p:nvPr/>
        </p:nvPicPr>
        <p:blipFill>
          <a:blip r:embed="rId5">
            <a:alphaModFix/>
          </a:blip>
          <a:stretch>
            <a:fillRect/>
          </a:stretch>
        </p:blipFill>
        <p:spPr>
          <a:xfrm>
            <a:off x="13973325" y="8766425"/>
            <a:ext cx="1384800" cy="1384800"/>
          </a:xfrm>
          <a:prstGeom prst="rect">
            <a:avLst/>
          </a:prstGeom>
          <a:noFill/>
          <a:ln>
            <a:noFill/>
          </a:ln>
        </p:spPr>
      </p:pic>
      <p:pic>
        <p:nvPicPr>
          <p:cNvPr id="521" name="Google Shape;521;p50"/>
          <p:cNvPicPr preferRelativeResize="0"/>
          <p:nvPr/>
        </p:nvPicPr>
        <p:blipFill>
          <a:blip r:embed="rId6">
            <a:alphaModFix/>
          </a:blip>
          <a:stretch>
            <a:fillRect/>
          </a:stretch>
        </p:blipFill>
        <p:spPr>
          <a:xfrm>
            <a:off x="19048800" y="8766425"/>
            <a:ext cx="1384800" cy="1384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51"/>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Asset Usage Comparison</a:t>
            </a:r>
            <a:endParaRPr/>
          </a:p>
        </p:txBody>
      </p:sp>
      <p:sp>
        <p:nvSpPr>
          <p:cNvPr id="527" name="Google Shape;527;p51"/>
          <p:cNvSpPr txBox="1"/>
          <p:nvPr>
            <p:ph idx="2" type="title"/>
          </p:nvPr>
        </p:nvSpPr>
        <p:spPr>
          <a:xfrm>
            <a:off x="476333" y="2157867"/>
            <a:ext cx="23456700" cy="7305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It could be a "</a:t>
            </a:r>
            <a:r>
              <a:rPr b="1" lang="en-GB">
                <a:solidFill>
                  <a:schemeClr val="accent2"/>
                </a:solidFill>
                <a:latin typeface="Muli"/>
                <a:ea typeface="Muli"/>
                <a:cs typeface="Muli"/>
                <a:sym typeface="Muli"/>
              </a:rPr>
              <a:t>lost</a:t>
            </a:r>
            <a:r>
              <a:rPr lang="en-GB"/>
              <a:t>" signal when more than </a:t>
            </a:r>
            <a:r>
              <a:rPr b="1" lang="en-GB">
                <a:solidFill>
                  <a:schemeClr val="accent2"/>
                </a:solidFill>
                <a:latin typeface="Muli"/>
                <a:ea typeface="Muli"/>
                <a:cs typeface="Muli"/>
                <a:sym typeface="Muli"/>
              </a:rPr>
              <a:t>10</a:t>
            </a:r>
            <a:r>
              <a:rPr lang="en-GB"/>
              <a:t> assets are utilized in one opportunity.</a:t>
            </a:r>
            <a:endParaRPr/>
          </a:p>
        </p:txBody>
      </p:sp>
      <p:pic>
        <p:nvPicPr>
          <p:cNvPr id="528" name="Google Shape;528;p51"/>
          <p:cNvPicPr preferRelativeResize="0"/>
          <p:nvPr/>
        </p:nvPicPr>
        <p:blipFill rotWithShape="1">
          <a:blip r:embed="rId3">
            <a:alphaModFix/>
          </a:blip>
          <a:srcRect b="1181" l="0" r="0" t="1191"/>
          <a:stretch/>
        </p:blipFill>
        <p:spPr>
          <a:xfrm>
            <a:off x="1027947" y="4812447"/>
            <a:ext cx="10710875" cy="6626575"/>
          </a:xfrm>
          <a:prstGeom prst="rect">
            <a:avLst/>
          </a:prstGeom>
          <a:noFill/>
          <a:ln>
            <a:noFill/>
          </a:ln>
        </p:spPr>
      </p:pic>
      <p:pic>
        <p:nvPicPr>
          <p:cNvPr id="529" name="Google Shape;529;p51"/>
          <p:cNvPicPr preferRelativeResize="0"/>
          <p:nvPr/>
        </p:nvPicPr>
        <p:blipFill rotWithShape="1">
          <a:blip r:embed="rId4">
            <a:alphaModFix/>
          </a:blip>
          <a:srcRect b="317" l="0" r="0" t="317"/>
          <a:stretch/>
        </p:blipFill>
        <p:spPr>
          <a:xfrm>
            <a:off x="12192000" y="4812450"/>
            <a:ext cx="10523314" cy="6626575"/>
          </a:xfrm>
          <a:prstGeom prst="rect">
            <a:avLst/>
          </a:prstGeom>
          <a:noFill/>
          <a:ln>
            <a:noFill/>
          </a:ln>
        </p:spPr>
      </p:pic>
      <p:sp>
        <p:nvSpPr>
          <p:cNvPr id="530" name="Google Shape;530;p51"/>
          <p:cNvSpPr txBox="1"/>
          <p:nvPr/>
        </p:nvSpPr>
        <p:spPr>
          <a:xfrm>
            <a:off x="1910837" y="4202975"/>
            <a:ext cx="95595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434343"/>
                </a:solidFill>
                <a:latin typeface="Muli Light"/>
                <a:ea typeface="Muli Light"/>
                <a:cs typeface="Muli Light"/>
                <a:sym typeface="Muli Light"/>
              </a:rPr>
              <a:t>Number of Assets Used in Winning Opportunities</a:t>
            </a:r>
            <a:endParaRPr sz="3000">
              <a:solidFill>
                <a:srgbClr val="434343"/>
              </a:solidFill>
              <a:latin typeface="Muli Light"/>
              <a:ea typeface="Muli Light"/>
              <a:cs typeface="Muli Light"/>
              <a:sym typeface="Muli Light"/>
            </a:endParaRPr>
          </a:p>
        </p:txBody>
      </p:sp>
      <p:sp>
        <p:nvSpPr>
          <p:cNvPr id="531" name="Google Shape;531;p51"/>
          <p:cNvSpPr txBox="1"/>
          <p:nvPr/>
        </p:nvSpPr>
        <p:spPr>
          <a:xfrm>
            <a:off x="13408713" y="4202975"/>
            <a:ext cx="93066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434343"/>
                </a:solidFill>
                <a:latin typeface="Muli Light"/>
                <a:ea typeface="Muli Light"/>
                <a:cs typeface="Muli Light"/>
                <a:sym typeface="Muli Light"/>
              </a:rPr>
              <a:t>Number of Assets Used in Lost Opportunities</a:t>
            </a:r>
            <a:endParaRPr sz="3000">
              <a:solidFill>
                <a:srgbClr val="434343"/>
              </a:solidFill>
              <a:latin typeface="Muli Light"/>
              <a:ea typeface="Muli Light"/>
              <a:cs typeface="Muli Light"/>
              <a:sym typeface="Muli Light"/>
            </a:endParaRPr>
          </a:p>
          <a:p>
            <a:pPr indent="0" lvl="0" marL="0" rtl="0" algn="l">
              <a:spcBef>
                <a:spcPts val="0"/>
              </a:spcBef>
              <a:spcAft>
                <a:spcPts val="0"/>
              </a:spcAft>
              <a:buNone/>
            </a:pPr>
            <a:r>
              <a:t/>
            </a:r>
            <a:endParaRPr sz="3000">
              <a:solidFill>
                <a:schemeClr val="dk1"/>
              </a:solidFill>
              <a:latin typeface="Muli Light"/>
              <a:ea typeface="Muli Light"/>
              <a:cs typeface="Muli Light"/>
              <a:sym typeface="Muli Light"/>
            </a:endParaRPr>
          </a:p>
        </p:txBody>
      </p:sp>
      <p:sp>
        <p:nvSpPr>
          <p:cNvPr id="532" name="Google Shape;532;p51"/>
          <p:cNvSpPr/>
          <p:nvPr/>
        </p:nvSpPr>
        <p:spPr>
          <a:xfrm>
            <a:off x="2240825" y="4933475"/>
            <a:ext cx="542100" cy="5421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1"/>
          <p:cNvSpPr/>
          <p:nvPr/>
        </p:nvSpPr>
        <p:spPr>
          <a:xfrm>
            <a:off x="17255525" y="5009675"/>
            <a:ext cx="542100" cy="5421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4" name="Google Shape;534;p51"/>
          <p:cNvCxnSpPr/>
          <p:nvPr/>
        </p:nvCxnSpPr>
        <p:spPr>
          <a:xfrm flipH="1" rot="10800000">
            <a:off x="2096250" y="9071625"/>
            <a:ext cx="8656200" cy="54300"/>
          </a:xfrm>
          <a:prstGeom prst="straightConnector1">
            <a:avLst/>
          </a:prstGeom>
          <a:noFill/>
          <a:ln cap="flat" cmpd="sng" w="9525">
            <a:solidFill>
              <a:schemeClr val="accent2"/>
            </a:solidFill>
            <a:prstDash val="solid"/>
            <a:round/>
            <a:headEnd len="med" w="med" type="none"/>
            <a:tailEnd len="med" w="med" type="none"/>
          </a:ln>
        </p:spPr>
      </p:cxnSp>
      <p:cxnSp>
        <p:nvCxnSpPr>
          <p:cNvPr id="535" name="Google Shape;535;p51"/>
          <p:cNvCxnSpPr/>
          <p:nvPr/>
        </p:nvCxnSpPr>
        <p:spPr>
          <a:xfrm flipH="1" rot="10800000">
            <a:off x="13272050" y="9924925"/>
            <a:ext cx="8449500" cy="62100"/>
          </a:xfrm>
          <a:prstGeom prst="straightConnector1">
            <a:avLst/>
          </a:prstGeom>
          <a:noFill/>
          <a:ln cap="flat" cmpd="sng" w="9525">
            <a:solidFill>
              <a:schemeClr val="accent2"/>
            </a:solidFill>
            <a:prstDash val="solid"/>
            <a:round/>
            <a:headEnd len="med" w="med" type="none"/>
            <a:tailEnd len="med" w="med" type="none"/>
          </a:ln>
        </p:spPr>
      </p:cxnSp>
      <p:sp>
        <p:nvSpPr>
          <p:cNvPr id="536" name="Google Shape;536;p51"/>
          <p:cNvSpPr txBox="1"/>
          <p:nvPr/>
        </p:nvSpPr>
        <p:spPr>
          <a:xfrm>
            <a:off x="1698725" y="8913475"/>
            <a:ext cx="5421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accent2"/>
                </a:solidFill>
                <a:latin typeface="Muli Light"/>
                <a:ea typeface="Muli Light"/>
                <a:cs typeface="Muli Light"/>
                <a:sym typeface="Muli Light"/>
              </a:rPr>
              <a:t>3</a:t>
            </a:r>
            <a:endParaRPr sz="1800">
              <a:solidFill>
                <a:schemeClr val="accent2"/>
              </a:solidFill>
              <a:latin typeface="Muli Light"/>
              <a:ea typeface="Muli Light"/>
              <a:cs typeface="Muli Light"/>
              <a:sym typeface="Muli Light"/>
            </a:endParaRPr>
          </a:p>
        </p:txBody>
      </p:sp>
      <p:sp>
        <p:nvSpPr>
          <p:cNvPr id="537" name="Google Shape;537;p51"/>
          <p:cNvSpPr txBox="1"/>
          <p:nvPr/>
        </p:nvSpPr>
        <p:spPr>
          <a:xfrm>
            <a:off x="12866625" y="9761125"/>
            <a:ext cx="5421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accent2"/>
                </a:solidFill>
                <a:latin typeface="Muli Light"/>
                <a:ea typeface="Muli Light"/>
                <a:cs typeface="Muli Light"/>
                <a:sym typeface="Muli Light"/>
              </a:rPr>
              <a:t>3</a:t>
            </a:r>
            <a:endParaRPr sz="1800">
              <a:solidFill>
                <a:schemeClr val="accent2"/>
              </a:solidFill>
              <a:latin typeface="Muli Light"/>
              <a:ea typeface="Muli Light"/>
              <a:cs typeface="Muli Light"/>
              <a:sym typeface="Muli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52"/>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Asset Reusability Comparison</a:t>
            </a:r>
            <a:endParaRPr/>
          </a:p>
        </p:txBody>
      </p:sp>
      <p:sp>
        <p:nvSpPr>
          <p:cNvPr id="543" name="Google Shape;543;p52"/>
          <p:cNvSpPr txBox="1"/>
          <p:nvPr>
            <p:ph idx="2" type="title"/>
          </p:nvPr>
        </p:nvSpPr>
        <p:spPr>
          <a:xfrm>
            <a:off x="476333" y="2157867"/>
            <a:ext cx="23456700" cy="7305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High </a:t>
            </a:r>
            <a:r>
              <a:rPr lang="en-GB"/>
              <a:t>Reusability</a:t>
            </a:r>
            <a:r>
              <a:rPr lang="en-GB"/>
              <a:t> + Lost Opportunity </a:t>
            </a:r>
            <a:r>
              <a:rPr b="1" lang="en-GB" sz="6000">
                <a:latin typeface="Muli"/>
                <a:ea typeface="Muli"/>
                <a:cs typeface="Muli"/>
                <a:sym typeface="Muli"/>
              </a:rPr>
              <a:t>≠</a:t>
            </a:r>
            <a:r>
              <a:rPr lang="en-GB"/>
              <a:t> Causality </a:t>
            </a:r>
            <a:r>
              <a:rPr lang="en-GB">
                <a:solidFill>
                  <a:srgbClr val="545454"/>
                </a:solidFill>
                <a:highlight>
                  <a:srgbClr val="FFFFFF"/>
                </a:highlight>
                <a:latin typeface="Roboto"/>
                <a:ea typeface="Roboto"/>
                <a:cs typeface="Roboto"/>
                <a:sym typeface="Roboto"/>
              </a:rPr>
              <a:t>🙅</a:t>
            </a:r>
            <a:endParaRPr/>
          </a:p>
        </p:txBody>
      </p:sp>
      <p:pic>
        <p:nvPicPr>
          <p:cNvPr id="544" name="Google Shape;544;p52"/>
          <p:cNvPicPr preferRelativeResize="0"/>
          <p:nvPr/>
        </p:nvPicPr>
        <p:blipFill rotWithShape="1">
          <a:blip r:embed="rId3">
            <a:alphaModFix/>
          </a:blip>
          <a:srcRect b="0" l="10568" r="10560" t="0"/>
          <a:stretch/>
        </p:blipFill>
        <p:spPr>
          <a:xfrm>
            <a:off x="1027947" y="4812447"/>
            <a:ext cx="10710875" cy="6626575"/>
          </a:xfrm>
          <a:prstGeom prst="rect">
            <a:avLst/>
          </a:prstGeom>
          <a:noFill/>
          <a:ln>
            <a:noFill/>
          </a:ln>
        </p:spPr>
      </p:pic>
      <p:pic>
        <p:nvPicPr>
          <p:cNvPr id="545" name="Google Shape;545;p52"/>
          <p:cNvPicPr preferRelativeResize="0"/>
          <p:nvPr/>
        </p:nvPicPr>
        <p:blipFill rotWithShape="1">
          <a:blip r:embed="rId4">
            <a:alphaModFix/>
          </a:blip>
          <a:srcRect b="0" l="13982" r="13982" t="0"/>
          <a:stretch/>
        </p:blipFill>
        <p:spPr>
          <a:xfrm>
            <a:off x="12192000" y="4812450"/>
            <a:ext cx="10523314" cy="6626575"/>
          </a:xfrm>
          <a:prstGeom prst="rect">
            <a:avLst/>
          </a:prstGeom>
          <a:noFill/>
          <a:ln>
            <a:noFill/>
          </a:ln>
        </p:spPr>
      </p:pic>
      <p:sp>
        <p:nvSpPr>
          <p:cNvPr id="546" name="Google Shape;546;p52"/>
          <p:cNvSpPr txBox="1"/>
          <p:nvPr/>
        </p:nvSpPr>
        <p:spPr>
          <a:xfrm>
            <a:off x="1603650" y="4202975"/>
            <a:ext cx="95595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434343"/>
                </a:solidFill>
                <a:latin typeface="Muli Light"/>
                <a:ea typeface="Muli Light"/>
                <a:cs typeface="Muli Light"/>
                <a:sym typeface="Muli Light"/>
              </a:rPr>
              <a:t>Frequency of Assets Used in Winning Opportunities</a:t>
            </a:r>
            <a:endParaRPr sz="3000">
              <a:solidFill>
                <a:srgbClr val="434343"/>
              </a:solidFill>
              <a:latin typeface="Muli Light"/>
              <a:ea typeface="Muli Light"/>
              <a:cs typeface="Muli Light"/>
              <a:sym typeface="Muli Light"/>
            </a:endParaRPr>
          </a:p>
        </p:txBody>
      </p:sp>
      <p:sp>
        <p:nvSpPr>
          <p:cNvPr id="547" name="Google Shape;547;p52"/>
          <p:cNvSpPr txBox="1"/>
          <p:nvPr/>
        </p:nvSpPr>
        <p:spPr>
          <a:xfrm>
            <a:off x="13234011" y="4202975"/>
            <a:ext cx="8439300" cy="73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434343"/>
                </a:solidFill>
                <a:latin typeface="Muli Light"/>
                <a:ea typeface="Muli Light"/>
                <a:cs typeface="Muli Light"/>
                <a:sym typeface="Muli Light"/>
              </a:rPr>
              <a:t>Frequency of Assets Used in Lost Opportunities</a:t>
            </a:r>
            <a:endParaRPr sz="3000">
              <a:solidFill>
                <a:srgbClr val="434343"/>
              </a:solidFill>
              <a:latin typeface="Muli Light"/>
              <a:ea typeface="Muli Light"/>
              <a:cs typeface="Muli Light"/>
              <a:sym typeface="Muli Light"/>
            </a:endParaRPr>
          </a:p>
          <a:p>
            <a:pPr indent="0" lvl="0" marL="0" rtl="0" algn="l">
              <a:spcBef>
                <a:spcPts val="0"/>
              </a:spcBef>
              <a:spcAft>
                <a:spcPts val="0"/>
              </a:spcAft>
              <a:buNone/>
            </a:pPr>
            <a:r>
              <a:t/>
            </a:r>
            <a:endParaRPr sz="3000">
              <a:solidFill>
                <a:schemeClr val="dk1"/>
              </a:solidFill>
              <a:latin typeface="Muli Light"/>
              <a:ea typeface="Muli Light"/>
              <a:cs typeface="Muli Light"/>
              <a:sym typeface="Muli Light"/>
            </a:endParaRPr>
          </a:p>
        </p:txBody>
      </p:sp>
      <p:sp>
        <p:nvSpPr>
          <p:cNvPr id="548" name="Google Shape;548;p52"/>
          <p:cNvSpPr/>
          <p:nvPr/>
        </p:nvSpPr>
        <p:spPr>
          <a:xfrm>
            <a:off x="6112338" y="5059950"/>
            <a:ext cx="542100" cy="5421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52"/>
          <p:cNvSpPr/>
          <p:nvPr/>
        </p:nvSpPr>
        <p:spPr>
          <a:xfrm>
            <a:off x="7786250" y="5989375"/>
            <a:ext cx="542100" cy="5421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52"/>
          <p:cNvSpPr/>
          <p:nvPr/>
        </p:nvSpPr>
        <p:spPr>
          <a:xfrm>
            <a:off x="18390463" y="5059950"/>
            <a:ext cx="542100" cy="5421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52"/>
          <p:cNvSpPr/>
          <p:nvPr/>
        </p:nvSpPr>
        <p:spPr>
          <a:xfrm>
            <a:off x="19265713" y="5059950"/>
            <a:ext cx="542100" cy="5421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52"/>
          <p:cNvSpPr/>
          <p:nvPr/>
        </p:nvSpPr>
        <p:spPr>
          <a:xfrm>
            <a:off x="14900338" y="5715925"/>
            <a:ext cx="542100" cy="5421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2"/>
          <p:cNvSpPr/>
          <p:nvPr/>
        </p:nvSpPr>
        <p:spPr>
          <a:xfrm>
            <a:off x="20383713" y="5831663"/>
            <a:ext cx="542100" cy="542100"/>
          </a:xfrm>
          <a:prstGeom prst="ellipse">
            <a:avLst/>
          </a:prstGeom>
          <a:noFill/>
          <a:ln cap="flat" cmpd="sng" w="762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52"/>
          <p:cNvSpPr txBox="1"/>
          <p:nvPr/>
        </p:nvSpPr>
        <p:spPr>
          <a:xfrm>
            <a:off x="3578100" y="4933475"/>
            <a:ext cx="2945700" cy="6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chemeClr val="accent2"/>
                </a:solidFill>
              </a:rPr>
              <a:t>Salesforce Integration One Pager.pdf</a:t>
            </a:r>
            <a:r>
              <a:rPr lang="en-GB" sz="2400">
                <a:solidFill>
                  <a:schemeClr val="accent2"/>
                </a:solidFill>
              </a:rPr>
              <a:t> </a:t>
            </a:r>
            <a:endParaRPr sz="2400">
              <a:solidFill>
                <a:schemeClr val="accent2"/>
              </a:solidFill>
              <a:latin typeface="Muli Light"/>
              <a:ea typeface="Muli Light"/>
              <a:cs typeface="Muli Light"/>
              <a:sym typeface="Muli Light"/>
            </a:endParaRPr>
          </a:p>
        </p:txBody>
      </p:sp>
      <p:sp>
        <p:nvSpPr>
          <p:cNvPr id="555" name="Google Shape;555;p52"/>
          <p:cNvSpPr txBox="1"/>
          <p:nvPr/>
        </p:nvSpPr>
        <p:spPr>
          <a:xfrm>
            <a:off x="8454850" y="5670775"/>
            <a:ext cx="2945700" cy="6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chemeClr val="accent2"/>
                </a:solidFill>
              </a:rPr>
              <a:t>Showpad Platform Discovery &amp; Vision Deck.pdf</a:t>
            </a:r>
            <a:endParaRPr sz="2400">
              <a:solidFill>
                <a:schemeClr val="accent2"/>
              </a:solidFill>
              <a:latin typeface="Muli Light"/>
              <a:ea typeface="Muli Light"/>
              <a:cs typeface="Muli Light"/>
              <a:sym typeface="Muli Light"/>
            </a:endParaRPr>
          </a:p>
        </p:txBody>
      </p:sp>
      <p:sp>
        <p:nvSpPr>
          <p:cNvPr id="556" name="Google Shape;556;p52"/>
          <p:cNvSpPr txBox="1"/>
          <p:nvPr/>
        </p:nvSpPr>
        <p:spPr>
          <a:xfrm>
            <a:off x="12380850" y="5602050"/>
            <a:ext cx="2646000" cy="15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chemeClr val="accent2"/>
                </a:solidFill>
              </a:rPr>
              <a:t>DEPRECATED_Showpad Messaging Deck.pdf</a:t>
            </a:r>
            <a:endParaRPr sz="2400">
              <a:solidFill>
                <a:schemeClr val="accent2"/>
              </a:solidFill>
            </a:endParaRPr>
          </a:p>
        </p:txBody>
      </p:sp>
      <p:sp>
        <p:nvSpPr>
          <p:cNvPr id="557" name="Google Shape;557;p52"/>
          <p:cNvSpPr txBox="1"/>
          <p:nvPr/>
        </p:nvSpPr>
        <p:spPr>
          <a:xfrm>
            <a:off x="21062825" y="5602050"/>
            <a:ext cx="2646000" cy="15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chemeClr val="accent2"/>
                </a:solidFill>
              </a:rPr>
              <a:t>Why Showpad Video.mp4</a:t>
            </a:r>
            <a:endParaRPr sz="2400">
              <a:solidFill>
                <a:schemeClr val="accent2"/>
              </a:solidFill>
            </a:endParaRPr>
          </a:p>
        </p:txBody>
      </p:sp>
      <p:cxnSp>
        <p:nvCxnSpPr>
          <p:cNvPr id="558" name="Google Shape;558;p52"/>
          <p:cNvCxnSpPr>
            <a:stCxn id="550" idx="1"/>
            <a:endCxn id="547" idx="0"/>
          </p:cNvCxnSpPr>
          <p:nvPr/>
        </p:nvCxnSpPr>
        <p:spPr>
          <a:xfrm rot="10800000">
            <a:off x="17453751" y="4203039"/>
            <a:ext cx="1016100" cy="936300"/>
          </a:xfrm>
          <a:prstGeom prst="straightConnector1">
            <a:avLst/>
          </a:prstGeom>
          <a:noFill/>
          <a:ln cap="flat" cmpd="sng" w="76200">
            <a:solidFill>
              <a:schemeClr val="accent4"/>
            </a:solidFill>
            <a:prstDash val="solid"/>
            <a:round/>
            <a:headEnd len="med" w="med" type="none"/>
            <a:tailEnd len="med" w="med" type="triangle"/>
          </a:ln>
        </p:spPr>
      </p:cxnSp>
      <p:sp>
        <p:nvSpPr>
          <p:cNvPr id="559" name="Google Shape;559;p52"/>
          <p:cNvSpPr txBox="1"/>
          <p:nvPr/>
        </p:nvSpPr>
        <p:spPr>
          <a:xfrm>
            <a:off x="15313275" y="3266675"/>
            <a:ext cx="3369300" cy="9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chemeClr val="accent2"/>
                </a:solidFill>
              </a:rPr>
              <a:t>Showpad Overview Deck.pdf</a:t>
            </a:r>
            <a:endParaRPr sz="2400">
              <a:solidFill>
                <a:schemeClr val="accent2"/>
              </a:solidFill>
            </a:endParaRPr>
          </a:p>
        </p:txBody>
      </p:sp>
      <p:cxnSp>
        <p:nvCxnSpPr>
          <p:cNvPr id="560" name="Google Shape;560;p52"/>
          <p:cNvCxnSpPr>
            <a:stCxn id="551" idx="7"/>
          </p:cNvCxnSpPr>
          <p:nvPr/>
        </p:nvCxnSpPr>
        <p:spPr>
          <a:xfrm flipH="1" rot="10800000">
            <a:off x="19728424" y="4174539"/>
            <a:ext cx="963000" cy="964800"/>
          </a:xfrm>
          <a:prstGeom prst="straightConnector1">
            <a:avLst/>
          </a:prstGeom>
          <a:noFill/>
          <a:ln cap="flat" cmpd="sng" w="76200">
            <a:solidFill>
              <a:schemeClr val="accent4"/>
            </a:solidFill>
            <a:prstDash val="solid"/>
            <a:round/>
            <a:headEnd len="med" w="med" type="none"/>
            <a:tailEnd len="med" w="med" type="triangle"/>
          </a:ln>
        </p:spPr>
      </p:cxnSp>
      <p:sp>
        <p:nvSpPr>
          <p:cNvPr id="561" name="Google Shape;561;p52"/>
          <p:cNvSpPr txBox="1"/>
          <p:nvPr/>
        </p:nvSpPr>
        <p:spPr>
          <a:xfrm>
            <a:off x="18970125" y="3266675"/>
            <a:ext cx="3926100" cy="93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chemeClr val="accent2"/>
                </a:solidFill>
              </a:rPr>
              <a:t>Showpad for Marketing One Pager.pdf</a:t>
            </a:r>
            <a:endParaRPr sz="2400">
              <a:solidFill>
                <a:schemeClr val="accent2"/>
              </a:solidFill>
            </a:endParaRPr>
          </a:p>
        </p:txBody>
      </p:sp>
      <p:cxnSp>
        <p:nvCxnSpPr>
          <p:cNvPr id="562" name="Google Shape;562;p52"/>
          <p:cNvCxnSpPr/>
          <p:nvPr/>
        </p:nvCxnSpPr>
        <p:spPr>
          <a:xfrm flipH="1" rot="10800000">
            <a:off x="1915525" y="10192275"/>
            <a:ext cx="8475300" cy="36000"/>
          </a:xfrm>
          <a:prstGeom prst="straightConnector1">
            <a:avLst/>
          </a:prstGeom>
          <a:noFill/>
          <a:ln cap="flat" cmpd="sng" w="9525">
            <a:solidFill>
              <a:schemeClr val="accent2"/>
            </a:solidFill>
            <a:prstDash val="solid"/>
            <a:round/>
            <a:headEnd len="med" w="med" type="none"/>
            <a:tailEnd len="med" w="med" type="none"/>
          </a:ln>
        </p:spPr>
      </p:cxnSp>
      <p:cxnSp>
        <p:nvCxnSpPr>
          <p:cNvPr id="563" name="Google Shape;563;p52"/>
          <p:cNvCxnSpPr/>
          <p:nvPr/>
        </p:nvCxnSpPr>
        <p:spPr>
          <a:xfrm flipH="1" rot="10800000">
            <a:off x="12964825" y="10047650"/>
            <a:ext cx="8359200" cy="25800"/>
          </a:xfrm>
          <a:prstGeom prst="straightConnector1">
            <a:avLst/>
          </a:prstGeom>
          <a:noFill/>
          <a:ln cap="flat" cmpd="sng" w="9525">
            <a:solidFill>
              <a:schemeClr val="accent2"/>
            </a:solidFill>
            <a:prstDash val="solid"/>
            <a:round/>
            <a:headEnd len="med" w="med" type="none"/>
            <a:tailEnd len="med" w="med" type="none"/>
          </a:ln>
        </p:spPr>
      </p:cxnSp>
      <p:sp>
        <p:nvSpPr>
          <p:cNvPr id="564" name="Google Shape;564;p52"/>
          <p:cNvSpPr txBox="1"/>
          <p:nvPr/>
        </p:nvSpPr>
        <p:spPr>
          <a:xfrm>
            <a:off x="12537345" y="9838575"/>
            <a:ext cx="5421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chemeClr val="accent2"/>
                </a:solidFill>
                <a:latin typeface="Muli Light"/>
                <a:ea typeface="Muli Light"/>
                <a:cs typeface="Muli Light"/>
                <a:sym typeface="Muli Light"/>
              </a:rPr>
              <a:t>2</a:t>
            </a:r>
            <a:endParaRPr sz="1800">
              <a:solidFill>
                <a:schemeClr val="accent2"/>
              </a:solidFill>
              <a:latin typeface="Muli Light"/>
              <a:ea typeface="Muli Light"/>
              <a:cs typeface="Muli Light"/>
              <a:sym typeface="Muli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53"/>
          <p:cNvSpPr txBox="1"/>
          <p:nvPr>
            <p:ph idx="1" type="subTitle"/>
          </p:nvPr>
        </p:nvSpPr>
        <p:spPr>
          <a:xfrm>
            <a:off x="2331175" y="6858000"/>
            <a:ext cx="44817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sz="3600"/>
              <a:t>Recent View, Recipient Number of Views,   Recipient Viewers, Shares</a:t>
            </a:r>
            <a:endParaRPr sz="3600"/>
          </a:p>
          <a:p>
            <a:pPr indent="0" lvl="0" marL="0" rtl="0" algn="ctr">
              <a:spcBef>
                <a:spcPts val="2100"/>
              </a:spcBef>
              <a:spcAft>
                <a:spcPts val="0"/>
              </a:spcAft>
              <a:buNone/>
            </a:pPr>
            <a:r>
              <a:t/>
            </a:r>
            <a:endParaRPr sz="4000"/>
          </a:p>
        </p:txBody>
      </p:sp>
      <p:sp>
        <p:nvSpPr>
          <p:cNvPr id="570" name="Google Shape;570;p53"/>
          <p:cNvSpPr txBox="1"/>
          <p:nvPr>
            <p:ph idx="2" type="subTitle"/>
          </p:nvPr>
        </p:nvSpPr>
        <p:spPr>
          <a:xfrm>
            <a:off x="7821467" y="6252008"/>
            <a:ext cx="36351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sz="3600"/>
              <a:t>Lifetime view, Social Shares</a:t>
            </a:r>
            <a:endParaRPr sz="4000"/>
          </a:p>
        </p:txBody>
      </p:sp>
      <p:sp>
        <p:nvSpPr>
          <p:cNvPr id="571" name="Google Shape;571;p53"/>
          <p:cNvSpPr txBox="1"/>
          <p:nvPr>
            <p:ph idx="3" type="subTitle"/>
          </p:nvPr>
        </p:nvSpPr>
        <p:spPr>
          <a:xfrm>
            <a:off x="12873433" y="6360458"/>
            <a:ext cx="36351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sz="3600"/>
              <a:t>In-app Number of Views,            Shares</a:t>
            </a:r>
            <a:endParaRPr sz="4000"/>
          </a:p>
        </p:txBody>
      </p:sp>
      <p:sp>
        <p:nvSpPr>
          <p:cNvPr id="572" name="Google Shape;572;p53"/>
          <p:cNvSpPr txBox="1"/>
          <p:nvPr>
            <p:ph idx="4" type="subTitle"/>
          </p:nvPr>
        </p:nvSpPr>
        <p:spPr>
          <a:xfrm>
            <a:off x="17529000" y="6360450"/>
            <a:ext cx="44817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sz="3600"/>
              <a:t>Total time spent, number of view</a:t>
            </a:r>
            <a:endParaRPr sz="3600"/>
          </a:p>
        </p:txBody>
      </p:sp>
      <p:sp>
        <p:nvSpPr>
          <p:cNvPr id="573" name="Google Shape;573;p53"/>
          <p:cNvSpPr txBox="1"/>
          <p:nvPr>
            <p:ph type="title"/>
          </p:nvPr>
        </p:nvSpPr>
        <p:spPr>
          <a:xfrm>
            <a:off x="1755883" y="139531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Pairwise Correlations</a:t>
            </a:r>
            <a:endParaRPr/>
          </a:p>
        </p:txBody>
      </p:sp>
      <p:pic>
        <p:nvPicPr>
          <p:cNvPr id="574" name="Google Shape;574;p53"/>
          <p:cNvPicPr preferRelativeResize="0"/>
          <p:nvPr/>
        </p:nvPicPr>
        <p:blipFill>
          <a:blip r:embed="rId3">
            <a:alphaModFix/>
          </a:blip>
          <a:stretch>
            <a:fillRect/>
          </a:stretch>
        </p:blipFill>
        <p:spPr>
          <a:xfrm>
            <a:off x="3879625" y="8837248"/>
            <a:ext cx="1384800" cy="1384800"/>
          </a:xfrm>
          <a:prstGeom prst="rect">
            <a:avLst/>
          </a:prstGeom>
          <a:noFill/>
          <a:ln>
            <a:noFill/>
          </a:ln>
        </p:spPr>
      </p:pic>
      <p:pic>
        <p:nvPicPr>
          <p:cNvPr id="575" name="Google Shape;575;p53"/>
          <p:cNvPicPr preferRelativeResize="0"/>
          <p:nvPr/>
        </p:nvPicPr>
        <p:blipFill>
          <a:blip r:embed="rId4">
            <a:alphaModFix/>
          </a:blip>
          <a:stretch>
            <a:fillRect/>
          </a:stretch>
        </p:blipFill>
        <p:spPr>
          <a:xfrm>
            <a:off x="8946613" y="8837248"/>
            <a:ext cx="1384800" cy="1384800"/>
          </a:xfrm>
          <a:prstGeom prst="rect">
            <a:avLst/>
          </a:prstGeom>
          <a:noFill/>
          <a:ln>
            <a:noFill/>
          </a:ln>
        </p:spPr>
      </p:pic>
      <p:pic>
        <p:nvPicPr>
          <p:cNvPr id="576" name="Google Shape;576;p53"/>
          <p:cNvPicPr preferRelativeResize="0"/>
          <p:nvPr/>
        </p:nvPicPr>
        <p:blipFill>
          <a:blip r:embed="rId5">
            <a:alphaModFix/>
          </a:blip>
          <a:stretch>
            <a:fillRect/>
          </a:stretch>
        </p:blipFill>
        <p:spPr>
          <a:xfrm>
            <a:off x="14013625" y="8837248"/>
            <a:ext cx="1384800" cy="1384800"/>
          </a:xfrm>
          <a:prstGeom prst="rect">
            <a:avLst/>
          </a:prstGeom>
          <a:noFill/>
          <a:ln>
            <a:noFill/>
          </a:ln>
        </p:spPr>
      </p:pic>
      <p:pic>
        <p:nvPicPr>
          <p:cNvPr id="577" name="Google Shape;577;p53"/>
          <p:cNvPicPr preferRelativeResize="0"/>
          <p:nvPr/>
        </p:nvPicPr>
        <p:blipFill>
          <a:blip r:embed="rId6">
            <a:alphaModFix/>
          </a:blip>
          <a:stretch>
            <a:fillRect/>
          </a:stretch>
        </p:blipFill>
        <p:spPr>
          <a:xfrm>
            <a:off x="19080625" y="8837249"/>
            <a:ext cx="1384800" cy="1384800"/>
          </a:xfrm>
          <a:prstGeom prst="rect">
            <a:avLst/>
          </a:prstGeom>
          <a:noFill/>
          <a:ln>
            <a:noFill/>
          </a:ln>
        </p:spPr>
      </p:pic>
      <p:sp>
        <p:nvSpPr>
          <p:cNvPr id="578" name="Google Shape;578;p53"/>
          <p:cNvSpPr txBox="1"/>
          <p:nvPr/>
        </p:nvSpPr>
        <p:spPr>
          <a:xfrm>
            <a:off x="2003450" y="2851075"/>
            <a:ext cx="20111700" cy="15807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GB" sz="4800">
                <a:solidFill>
                  <a:schemeClr val="accent1"/>
                </a:solidFill>
                <a:latin typeface="Muli Light"/>
                <a:ea typeface="Muli Light"/>
                <a:cs typeface="Muli Light"/>
                <a:sym typeface="Muli Light"/>
              </a:rPr>
              <a:t>“You jump, I jump.” </a:t>
            </a:r>
            <a:endParaRPr sz="4800">
              <a:solidFill>
                <a:schemeClr val="accent1"/>
              </a:solidFill>
              <a:latin typeface="Muli Light"/>
              <a:ea typeface="Muli Light"/>
              <a:cs typeface="Muli Light"/>
              <a:sym typeface="Muli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2" name="Shape 582"/>
        <p:cNvGrpSpPr/>
        <p:nvPr/>
      </p:nvGrpSpPr>
      <p:grpSpPr>
        <a:xfrm>
          <a:off x="0" y="0"/>
          <a:ext cx="0" cy="0"/>
          <a:chOff x="0" y="0"/>
          <a:chExt cx="0" cy="0"/>
        </a:xfrm>
      </p:grpSpPr>
      <p:sp>
        <p:nvSpPr>
          <p:cNvPr id="583" name="Google Shape;583;p54"/>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Data Mining</a:t>
            </a:r>
            <a:endParaRPr/>
          </a:p>
        </p:txBody>
      </p:sp>
      <p:pic>
        <p:nvPicPr>
          <p:cNvPr id="584" name="Google Shape;584;p54"/>
          <p:cNvPicPr preferRelativeResize="0"/>
          <p:nvPr/>
        </p:nvPicPr>
        <p:blipFill rotWithShape="1">
          <a:blip r:embed="rId3">
            <a:alphaModFix/>
          </a:blip>
          <a:srcRect b="23697" l="0" r="0" t="24254"/>
          <a:stretch/>
        </p:blipFill>
        <p:spPr>
          <a:xfrm>
            <a:off x="2652175" y="4765887"/>
            <a:ext cx="19105000" cy="5806975"/>
          </a:xfrm>
          <a:prstGeom prst="rect">
            <a:avLst/>
          </a:prstGeom>
          <a:noFill/>
          <a:ln>
            <a:noFill/>
          </a:ln>
        </p:spPr>
      </p:pic>
      <p:sp>
        <p:nvSpPr>
          <p:cNvPr id="585" name="Google Shape;585;p54"/>
          <p:cNvSpPr txBox="1"/>
          <p:nvPr/>
        </p:nvSpPr>
        <p:spPr>
          <a:xfrm>
            <a:off x="3530725" y="7213975"/>
            <a:ext cx="4371900" cy="12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0">
                <a:solidFill>
                  <a:schemeClr val="dk1"/>
                </a:solidFill>
                <a:latin typeface="Muli Light"/>
                <a:ea typeface="Muli Light"/>
                <a:cs typeface="Muli Light"/>
                <a:sym typeface="Muli Light"/>
              </a:rPr>
              <a:t>Correlations</a:t>
            </a:r>
            <a:endParaRPr sz="6000">
              <a:solidFill>
                <a:schemeClr val="dk1"/>
              </a:solidFill>
              <a:latin typeface="Muli Light"/>
              <a:ea typeface="Muli Light"/>
              <a:cs typeface="Muli Light"/>
              <a:sym typeface="Muli Light"/>
            </a:endParaRPr>
          </a:p>
        </p:txBody>
      </p:sp>
      <p:sp>
        <p:nvSpPr>
          <p:cNvPr id="586" name="Google Shape;586;p54"/>
          <p:cNvSpPr txBox="1"/>
          <p:nvPr/>
        </p:nvSpPr>
        <p:spPr>
          <a:xfrm>
            <a:off x="11220463" y="7213975"/>
            <a:ext cx="33672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0">
                <a:solidFill>
                  <a:schemeClr val="dk1"/>
                </a:solidFill>
                <a:latin typeface="Muli Light"/>
                <a:ea typeface="Muli Light"/>
                <a:cs typeface="Muli Light"/>
                <a:sym typeface="Muli Light"/>
              </a:rPr>
              <a:t>Modeling</a:t>
            </a:r>
            <a:endParaRPr sz="6000">
              <a:solidFill>
                <a:schemeClr val="dk1"/>
              </a:solidFill>
              <a:latin typeface="Muli Light"/>
              <a:ea typeface="Muli Light"/>
              <a:cs typeface="Muli Light"/>
              <a:sym typeface="Muli Light"/>
            </a:endParaRPr>
          </a:p>
        </p:txBody>
      </p:sp>
      <p:sp>
        <p:nvSpPr>
          <p:cNvPr id="587" name="Google Shape;587;p54"/>
          <p:cNvSpPr txBox="1"/>
          <p:nvPr/>
        </p:nvSpPr>
        <p:spPr>
          <a:xfrm>
            <a:off x="17905525" y="7213963"/>
            <a:ext cx="2890500" cy="9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0">
                <a:solidFill>
                  <a:schemeClr val="lt2"/>
                </a:solidFill>
                <a:latin typeface="Muli Light"/>
                <a:ea typeface="Muli Light"/>
                <a:cs typeface="Muli Light"/>
                <a:sym typeface="Muli Light"/>
              </a:rPr>
              <a:t>Insights</a:t>
            </a:r>
            <a:endParaRPr sz="6000">
              <a:solidFill>
                <a:schemeClr val="lt2"/>
              </a:solidFill>
              <a:latin typeface="Muli Light"/>
              <a:ea typeface="Muli Light"/>
              <a:cs typeface="Muli Light"/>
              <a:sym typeface="Muli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55"/>
          <p:cNvSpPr txBox="1"/>
          <p:nvPr>
            <p:ph idx="1" type="subTitle"/>
          </p:nvPr>
        </p:nvSpPr>
        <p:spPr>
          <a:xfrm>
            <a:off x="2769533" y="6360458"/>
            <a:ext cx="36351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sz="4000"/>
              <a:t>More than $20,000 ARR</a:t>
            </a:r>
            <a:endParaRPr sz="4000"/>
          </a:p>
        </p:txBody>
      </p:sp>
      <p:sp>
        <p:nvSpPr>
          <p:cNvPr id="593" name="Google Shape;593;p55"/>
          <p:cNvSpPr txBox="1"/>
          <p:nvPr>
            <p:ph idx="2" type="subTitle"/>
          </p:nvPr>
        </p:nvSpPr>
        <p:spPr>
          <a:xfrm>
            <a:off x="7821467" y="6360458"/>
            <a:ext cx="36351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sz="4000"/>
              <a:t>Less than 400-day sales cycle length</a:t>
            </a:r>
            <a:endParaRPr sz="4000"/>
          </a:p>
        </p:txBody>
      </p:sp>
      <p:sp>
        <p:nvSpPr>
          <p:cNvPr id="594" name="Google Shape;594;p55"/>
          <p:cNvSpPr txBox="1"/>
          <p:nvPr>
            <p:ph idx="3" type="subTitle"/>
          </p:nvPr>
        </p:nvSpPr>
        <p:spPr>
          <a:xfrm>
            <a:off x="12873433" y="6360458"/>
            <a:ext cx="36351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sz="4000"/>
              <a:t>Average 6 sales stages</a:t>
            </a:r>
            <a:endParaRPr sz="4000"/>
          </a:p>
        </p:txBody>
      </p:sp>
      <p:sp>
        <p:nvSpPr>
          <p:cNvPr id="595" name="Google Shape;595;p55"/>
          <p:cNvSpPr txBox="1"/>
          <p:nvPr>
            <p:ph idx="4" type="subTitle"/>
          </p:nvPr>
        </p:nvSpPr>
        <p:spPr>
          <a:xfrm>
            <a:off x="17925375" y="6360458"/>
            <a:ext cx="36351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sz="4000"/>
              <a:t>Asset within </a:t>
            </a:r>
            <a:r>
              <a:rPr lang="en-GB" sz="4000"/>
              <a:t>5,000 lifetime views      </a:t>
            </a:r>
            <a:endParaRPr sz="4000"/>
          </a:p>
        </p:txBody>
      </p:sp>
      <p:sp>
        <p:nvSpPr>
          <p:cNvPr id="596" name="Google Shape;596;p55"/>
          <p:cNvSpPr txBox="1"/>
          <p:nvPr>
            <p:ph type="title"/>
          </p:nvPr>
        </p:nvSpPr>
        <p:spPr>
          <a:xfrm>
            <a:off x="1755883" y="139531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Winning Patterns💡</a:t>
            </a:r>
            <a:endParaRPr/>
          </a:p>
        </p:txBody>
      </p:sp>
      <p:pic>
        <p:nvPicPr>
          <p:cNvPr id="597" name="Google Shape;597;p55"/>
          <p:cNvPicPr preferRelativeResize="0"/>
          <p:nvPr/>
        </p:nvPicPr>
        <p:blipFill>
          <a:blip r:embed="rId3">
            <a:alphaModFix/>
          </a:blip>
          <a:stretch>
            <a:fillRect/>
          </a:stretch>
        </p:blipFill>
        <p:spPr>
          <a:xfrm>
            <a:off x="19050525" y="8766125"/>
            <a:ext cx="1384800" cy="1384800"/>
          </a:xfrm>
          <a:prstGeom prst="rect">
            <a:avLst/>
          </a:prstGeom>
          <a:noFill/>
          <a:ln>
            <a:noFill/>
          </a:ln>
        </p:spPr>
      </p:pic>
      <p:pic>
        <p:nvPicPr>
          <p:cNvPr id="598" name="Google Shape;598;p55"/>
          <p:cNvPicPr preferRelativeResize="0"/>
          <p:nvPr/>
        </p:nvPicPr>
        <p:blipFill>
          <a:blip r:embed="rId4">
            <a:alphaModFix/>
          </a:blip>
          <a:stretch>
            <a:fillRect/>
          </a:stretch>
        </p:blipFill>
        <p:spPr>
          <a:xfrm>
            <a:off x="3894675" y="8766125"/>
            <a:ext cx="1384800" cy="1384800"/>
          </a:xfrm>
          <a:prstGeom prst="rect">
            <a:avLst/>
          </a:prstGeom>
          <a:noFill/>
          <a:ln>
            <a:noFill/>
          </a:ln>
        </p:spPr>
      </p:pic>
      <p:pic>
        <p:nvPicPr>
          <p:cNvPr id="599" name="Google Shape;599;p55"/>
          <p:cNvPicPr preferRelativeResize="0"/>
          <p:nvPr/>
        </p:nvPicPr>
        <p:blipFill>
          <a:blip r:embed="rId5">
            <a:alphaModFix/>
          </a:blip>
          <a:stretch>
            <a:fillRect/>
          </a:stretch>
        </p:blipFill>
        <p:spPr>
          <a:xfrm>
            <a:off x="8946625" y="8766125"/>
            <a:ext cx="1384800" cy="1384800"/>
          </a:xfrm>
          <a:prstGeom prst="rect">
            <a:avLst/>
          </a:prstGeom>
          <a:noFill/>
          <a:ln>
            <a:noFill/>
          </a:ln>
        </p:spPr>
      </p:pic>
      <p:pic>
        <p:nvPicPr>
          <p:cNvPr id="600" name="Google Shape;600;p55"/>
          <p:cNvPicPr preferRelativeResize="0"/>
          <p:nvPr/>
        </p:nvPicPr>
        <p:blipFill>
          <a:blip r:embed="rId6">
            <a:alphaModFix/>
          </a:blip>
          <a:stretch>
            <a:fillRect/>
          </a:stretch>
        </p:blipFill>
        <p:spPr>
          <a:xfrm>
            <a:off x="13998575" y="8762662"/>
            <a:ext cx="1384800" cy="13917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56"/>
          <p:cNvSpPr txBox="1"/>
          <p:nvPr>
            <p:ph type="ctrTitle"/>
          </p:nvPr>
        </p:nvSpPr>
        <p:spPr>
          <a:xfrm>
            <a:off x="12986508" y="5356808"/>
            <a:ext cx="9811200" cy="3002400"/>
          </a:xfrm>
          <a:prstGeom prst="rect">
            <a:avLst/>
          </a:prstGeom>
        </p:spPr>
        <p:txBody>
          <a:bodyPr anchorCtr="0" anchor="ctr" bIns="91400" lIns="182875" spcFirstLastPara="1" rIns="182875" wrap="square" tIns="91400">
            <a:noAutofit/>
          </a:bodyPr>
          <a:lstStyle/>
          <a:p>
            <a:pPr indent="0" lvl="0" marL="0" rtl="0" algn="ctr">
              <a:spcBef>
                <a:spcPts val="0"/>
              </a:spcBef>
              <a:spcAft>
                <a:spcPts val="0"/>
              </a:spcAft>
              <a:buNone/>
            </a:pPr>
            <a:r>
              <a:rPr lang="en-GB"/>
              <a:t>Recommendations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57"/>
          <p:cNvSpPr/>
          <p:nvPr/>
        </p:nvSpPr>
        <p:spPr>
          <a:xfrm>
            <a:off x="-21525" y="-10525"/>
            <a:ext cx="24384000" cy="13716000"/>
          </a:xfrm>
          <a:prstGeom prst="rect">
            <a:avLst/>
          </a:prstGeom>
          <a:solidFill>
            <a:srgbClr val="2C2E83">
              <a:alpha val="11530"/>
            </a:srgbClr>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nvGrpSpPr>
          <p:cNvPr id="611" name="Google Shape;611;p57"/>
          <p:cNvGrpSpPr/>
          <p:nvPr/>
        </p:nvGrpSpPr>
        <p:grpSpPr>
          <a:xfrm>
            <a:off x="3387962" y="5117143"/>
            <a:ext cx="4511123" cy="5365867"/>
            <a:chOff x="868175" y="1918900"/>
            <a:chExt cx="1691650" cy="2012175"/>
          </a:xfrm>
        </p:grpSpPr>
        <p:sp>
          <p:nvSpPr>
            <p:cNvPr id="612" name="Google Shape;612;p57"/>
            <p:cNvSpPr/>
            <p:nvPr/>
          </p:nvSpPr>
          <p:spPr>
            <a:xfrm>
              <a:off x="872325" y="1918975"/>
              <a:ext cx="1687500" cy="20121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13" name="Google Shape;613;p57"/>
            <p:cNvSpPr/>
            <p:nvPr/>
          </p:nvSpPr>
          <p:spPr>
            <a:xfrm rot="-5400000">
              <a:off x="1647125" y="1139950"/>
              <a:ext cx="129900" cy="1687800"/>
            </a:xfrm>
            <a:prstGeom prst="rect">
              <a:avLst/>
            </a:prstGeom>
            <a:gradFill>
              <a:gsLst>
                <a:gs pos="0">
                  <a:srgbClr val="C6579A"/>
                </a:gs>
                <a:gs pos="100000">
                  <a:schemeClr val="accent1"/>
                </a:gs>
              </a:gsLst>
              <a:lin ang="5400012"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grpSp>
        <p:nvGrpSpPr>
          <p:cNvPr id="614" name="Google Shape;614;p57"/>
          <p:cNvGrpSpPr/>
          <p:nvPr/>
        </p:nvGrpSpPr>
        <p:grpSpPr>
          <a:xfrm>
            <a:off x="9941572" y="5117143"/>
            <a:ext cx="4500856" cy="5365867"/>
            <a:chOff x="2770750" y="1918900"/>
            <a:chExt cx="1687800" cy="2012175"/>
          </a:xfrm>
        </p:grpSpPr>
        <p:sp>
          <p:nvSpPr>
            <p:cNvPr id="615" name="Google Shape;615;p57"/>
            <p:cNvSpPr/>
            <p:nvPr/>
          </p:nvSpPr>
          <p:spPr>
            <a:xfrm>
              <a:off x="2770900" y="1918975"/>
              <a:ext cx="1687500" cy="20121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16" name="Google Shape;616;p57"/>
            <p:cNvSpPr/>
            <p:nvPr/>
          </p:nvSpPr>
          <p:spPr>
            <a:xfrm rot="-5400000">
              <a:off x="3549700" y="1139950"/>
              <a:ext cx="129900" cy="1687800"/>
            </a:xfrm>
            <a:prstGeom prst="rect">
              <a:avLst/>
            </a:prstGeom>
            <a:gradFill>
              <a:gsLst>
                <a:gs pos="0">
                  <a:srgbClr val="C6579A"/>
                </a:gs>
                <a:gs pos="100000">
                  <a:schemeClr val="accent1"/>
                </a:gs>
              </a:gsLst>
              <a:lin ang="5400012"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grpSp>
        <p:nvGrpSpPr>
          <p:cNvPr id="617" name="Google Shape;617;p57"/>
          <p:cNvGrpSpPr/>
          <p:nvPr/>
        </p:nvGrpSpPr>
        <p:grpSpPr>
          <a:xfrm>
            <a:off x="16484914" y="5117143"/>
            <a:ext cx="4500856" cy="5365867"/>
            <a:chOff x="4669400" y="1918900"/>
            <a:chExt cx="1687800" cy="2012175"/>
          </a:xfrm>
        </p:grpSpPr>
        <p:sp>
          <p:nvSpPr>
            <p:cNvPr id="618" name="Google Shape;618;p57"/>
            <p:cNvSpPr/>
            <p:nvPr/>
          </p:nvSpPr>
          <p:spPr>
            <a:xfrm>
              <a:off x="4669475" y="1918975"/>
              <a:ext cx="1687500" cy="20121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619" name="Google Shape;619;p57"/>
            <p:cNvSpPr/>
            <p:nvPr/>
          </p:nvSpPr>
          <p:spPr>
            <a:xfrm rot="-5400000">
              <a:off x="5448350" y="1139950"/>
              <a:ext cx="129900" cy="1687800"/>
            </a:xfrm>
            <a:prstGeom prst="rect">
              <a:avLst/>
            </a:prstGeom>
            <a:gradFill>
              <a:gsLst>
                <a:gs pos="0">
                  <a:srgbClr val="C6579A"/>
                </a:gs>
                <a:gs pos="100000">
                  <a:schemeClr val="accent1"/>
                </a:gs>
              </a:gsLst>
              <a:lin ang="5400012"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sp>
        <p:nvSpPr>
          <p:cNvPr id="620" name="Google Shape;620;p57"/>
          <p:cNvSpPr txBox="1"/>
          <p:nvPr>
            <p:ph idx="4294967295" type="subTitle"/>
          </p:nvPr>
        </p:nvSpPr>
        <p:spPr>
          <a:xfrm>
            <a:off x="3398163" y="6133638"/>
            <a:ext cx="4500900" cy="14487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sz="4400"/>
              <a:t>Standardization</a:t>
            </a:r>
            <a:endParaRPr sz="4400"/>
          </a:p>
        </p:txBody>
      </p:sp>
      <p:sp>
        <p:nvSpPr>
          <p:cNvPr id="621" name="Google Shape;621;p57"/>
          <p:cNvSpPr txBox="1"/>
          <p:nvPr>
            <p:ph idx="4294967295" type="subTitle"/>
          </p:nvPr>
        </p:nvSpPr>
        <p:spPr>
          <a:xfrm>
            <a:off x="10374454" y="6251996"/>
            <a:ext cx="36351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sz="4800"/>
              <a:t>Connection</a:t>
            </a:r>
            <a:endParaRPr sz="4800"/>
          </a:p>
        </p:txBody>
      </p:sp>
      <p:sp>
        <p:nvSpPr>
          <p:cNvPr id="622" name="Google Shape;622;p57"/>
          <p:cNvSpPr txBox="1"/>
          <p:nvPr>
            <p:ph idx="4294967295" type="subTitle"/>
          </p:nvPr>
        </p:nvSpPr>
        <p:spPr>
          <a:xfrm>
            <a:off x="16917808" y="6241483"/>
            <a:ext cx="36351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sz="4800"/>
              <a:t>Integration</a:t>
            </a:r>
            <a:endParaRPr sz="4800"/>
          </a:p>
        </p:txBody>
      </p:sp>
      <p:sp>
        <p:nvSpPr>
          <p:cNvPr id="623" name="Google Shape;623;p57"/>
          <p:cNvSpPr txBox="1"/>
          <p:nvPr>
            <p:ph idx="4294967295" type="ctrTitle"/>
          </p:nvPr>
        </p:nvSpPr>
        <p:spPr>
          <a:xfrm>
            <a:off x="1755867" y="1461333"/>
            <a:ext cx="20767200" cy="1448700"/>
          </a:xfrm>
          <a:prstGeom prst="rect">
            <a:avLst/>
          </a:prstGeom>
          <a:noFill/>
          <a:ln>
            <a:noFill/>
          </a:ln>
        </p:spPr>
        <p:txBody>
          <a:bodyPr anchorCtr="0" anchor="b" bIns="91400" lIns="182875" spcFirstLastPara="1" rIns="182875" wrap="square" tIns="91400">
            <a:noAutofit/>
          </a:bodyPr>
          <a:lstStyle/>
          <a:p>
            <a:pPr indent="0" lvl="0" marL="0" rtl="0" algn="l">
              <a:spcBef>
                <a:spcPts val="0"/>
              </a:spcBef>
              <a:spcAft>
                <a:spcPts val="0"/>
              </a:spcAft>
              <a:buNone/>
            </a:pPr>
            <a:r>
              <a:rPr lang="en-GB"/>
              <a:t>The Focus Moving Forward</a:t>
            </a:r>
            <a:endParaRPr/>
          </a:p>
        </p:txBody>
      </p:sp>
      <p:pic>
        <p:nvPicPr>
          <p:cNvPr id="624" name="Google Shape;624;p57"/>
          <p:cNvPicPr preferRelativeResize="0"/>
          <p:nvPr/>
        </p:nvPicPr>
        <p:blipFill>
          <a:blip r:embed="rId3">
            <a:alphaModFix/>
          </a:blip>
          <a:stretch>
            <a:fillRect/>
          </a:stretch>
        </p:blipFill>
        <p:spPr>
          <a:xfrm>
            <a:off x="11447083" y="8448367"/>
            <a:ext cx="1384800" cy="1384800"/>
          </a:xfrm>
          <a:prstGeom prst="rect">
            <a:avLst/>
          </a:prstGeom>
          <a:noFill/>
          <a:ln>
            <a:noFill/>
          </a:ln>
        </p:spPr>
      </p:pic>
      <p:pic>
        <p:nvPicPr>
          <p:cNvPr id="625" name="Google Shape;625;p57"/>
          <p:cNvPicPr preferRelativeResize="0"/>
          <p:nvPr/>
        </p:nvPicPr>
        <p:blipFill>
          <a:blip r:embed="rId4">
            <a:alphaModFix/>
          </a:blip>
          <a:stretch>
            <a:fillRect/>
          </a:stretch>
        </p:blipFill>
        <p:spPr>
          <a:xfrm>
            <a:off x="4851175" y="8448375"/>
            <a:ext cx="1384800" cy="1384800"/>
          </a:xfrm>
          <a:prstGeom prst="rect">
            <a:avLst/>
          </a:prstGeom>
          <a:noFill/>
          <a:ln>
            <a:noFill/>
          </a:ln>
        </p:spPr>
      </p:pic>
      <p:pic>
        <p:nvPicPr>
          <p:cNvPr id="626" name="Google Shape;626;p57"/>
          <p:cNvPicPr preferRelativeResize="0"/>
          <p:nvPr/>
        </p:nvPicPr>
        <p:blipFill>
          <a:blip r:embed="rId5">
            <a:alphaModFix/>
          </a:blip>
          <a:stretch>
            <a:fillRect/>
          </a:stretch>
        </p:blipFill>
        <p:spPr>
          <a:xfrm>
            <a:off x="18042975" y="8448375"/>
            <a:ext cx="1384800" cy="1384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58"/>
          <p:cNvSpPr txBox="1"/>
          <p:nvPr>
            <p:ph type="ctrTitle"/>
          </p:nvPr>
        </p:nvSpPr>
        <p:spPr>
          <a:xfrm>
            <a:off x="1773942" y="5356808"/>
            <a:ext cx="9811200" cy="30024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Concluding Thoughts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2"/>
          <p:cNvSpPr/>
          <p:nvPr/>
        </p:nvSpPr>
        <p:spPr>
          <a:xfrm rot="-5400000">
            <a:off x="5327550" y="-5346750"/>
            <a:ext cx="13754400" cy="24409500"/>
          </a:xfrm>
          <a:prstGeom prst="rect">
            <a:avLst/>
          </a:prstGeom>
          <a:solidFill>
            <a:srgbClr val="2C2E83">
              <a:alpha val="11530"/>
            </a:srgbClr>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303" name="Google Shape;303;p32"/>
          <p:cNvSpPr txBox="1"/>
          <p:nvPr/>
        </p:nvSpPr>
        <p:spPr>
          <a:xfrm>
            <a:off x="865533" y="552000"/>
            <a:ext cx="13371300" cy="13848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lang="en-GB" sz="8000">
                <a:solidFill>
                  <a:schemeClr val="dk1"/>
                </a:solidFill>
                <a:latin typeface="Muli Light"/>
                <a:ea typeface="Muli Light"/>
                <a:cs typeface="Muli Light"/>
                <a:sym typeface="Muli Light"/>
              </a:rPr>
              <a:t>Agenda</a:t>
            </a:r>
            <a:endParaRPr sz="8000">
              <a:solidFill>
                <a:schemeClr val="dk1"/>
              </a:solidFill>
              <a:latin typeface="Muli Light"/>
              <a:ea typeface="Muli Light"/>
              <a:cs typeface="Muli Light"/>
              <a:sym typeface="Muli Light"/>
            </a:endParaRPr>
          </a:p>
        </p:txBody>
      </p:sp>
      <p:sp>
        <p:nvSpPr>
          <p:cNvPr id="304" name="Google Shape;304;p32"/>
          <p:cNvSpPr/>
          <p:nvPr/>
        </p:nvSpPr>
        <p:spPr>
          <a:xfrm>
            <a:off x="944800" y="3191867"/>
            <a:ext cx="22520100" cy="88713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305" name="Google Shape;305;p32"/>
          <p:cNvSpPr/>
          <p:nvPr/>
        </p:nvSpPr>
        <p:spPr>
          <a:xfrm rot="-5400000">
            <a:off x="12004300" y="-8214133"/>
            <a:ext cx="346500" cy="22465500"/>
          </a:xfrm>
          <a:prstGeom prst="rect">
            <a:avLst/>
          </a:prstGeom>
          <a:gradFill>
            <a:gsLst>
              <a:gs pos="0">
                <a:schemeClr val="dk2"/>
              </a:gs>
              <a:gs pos="100000">
                <a:srgbClr val="00A3E0"/>
              </a:gs>
            </a:gsLst>
            <a:lin ang="5400700"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306" name="Google Shape;306;p32"/>
          <p:cNvSpPr txBox="1"/>
          <p:nvPr/>
        </p:nvSpPr>
        <p:spPr>
          <a:xfrm>
            <a:off x="1627333" y="3667933"/>
            <a:ext cx="1808100" cy="17304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lang="en-GB" sz="12800">
                <a:solidFill>
                  <a:schemeClr val="accent1"/>
                </a:solidFill>
                <a:latin typeface="Muli SemiBold"/>
                <a:ea typeface="Muli SemiBold"/>
                <a:cs typeface="Muli SemiBold"/>
                <a:sym typeface="Muli SemiBold"/>
              </a:rPr>
              <a:t>1</a:t>
            </a:r>
            <a:endParaRPr sz="12800">
              <a:solidFill>
                <a:schemeClr val="accent1"/>
              </a:solidFill>
              <a:latin typeface="Muli SemiBold"/>
              <a:ea typeface="Muli SemiBold"/>
              <a:cs typeface="Muli SemiBold"/>
              <a:sym typeface="Muli SemiBold"/>
            </a:endParaRPr>
          </a:p>
        </p:txBody>
      </p:sp>
      <p:sp>
        <p:nvSpPr>
          <p:cNvPr id="307" name="Google Shape;307;p32"/>
          <p:cNvSpPr txBox="1"/>
          <p:nvPr/>
        </p:nvSpPr>
        <p:spPr>
          <a:xfrm>
            <a:off x="1627333" y="8140517"/>
            <a:ext cx="1808100" cy="17304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lang="en-GB" sz="12800">
                <a:solidFill>
                  <a:schemeClr val="accent1"/>
                </a:solidFill>
                <a:latin typeface="Muli SemiBold"/>
                <a:ea typeface="Muli SemiBold"/>
                <a:cs typeface="Muli SemiBold"/>
                <a:sym typeface="Muli SemiBold"/>
              </a:rPr>
              <a:t>2</a:t>
            </a:r>
            <a:endParaRPr sz="12800">
              <a:solidFill>
                <a:schemeClr val="accent1"/>
              </a:solidFill>
              <a:latin typeface="Muli SemiBold"/>
              <a:ea typeface="Muli SemiBold"/>
              <a:cs typeface="Muli SemiBold"/>
              <a:sym typeface="Muli SemiBold"/>
            </a:endParaRPr>
          </a:p>
        </p:txBody>
      </p:sp>
      <p:sp>
        <p:nvSpPr>
          <p:cNvPr id="308" name="Google Shape;308;p32"/>
          <p:cNvSpPr txBox="1"/>
          <p:nvPr/>
        </p:nvSpPr>
        <p:spPr>
          <a:xfrm>
            <a:off x="11952933" y="3787275"/>
            <a:ext cx="1808100" cy="17304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lang="en-GB" sz="12800">
                <a:solidFill>
                  <a:schemeClr val="accent1"/>
                </a:solidFill>
                <a:latin typeface="Muli SemiBold"/>
                <a:ea typeface="Muli SemiBold"/>
                <a:cs typeface="Muli SemiBold"/>
                <a:sym typeface="Muli SemiBold"/>
              </a:rPr>
              <a:t>3</a:t>
            </a:r>
            <a:endParaRPr sz="12800">
              <a:solidFill>
                <a:schemeClr val="accent1"/>
              </a:solidFill>
              <a:latin typeface="Muli SemiBold"/>
              <a:ea typeface="Muli SemiBold"/>
              <a:cs typeface="Muli SemiBold"/>
              <a:sym typeface="Muli SemiBold"/>
            </a:endParaRPr>
          </a:p>
        </p:txBody>
      </p:sp>
      <p:sp>
        <p:nvSpPr>
          <p:cNvPr id="309" name="Google Shape;309;p32"/>
          <p:cNvSpPr txBox="1"/>
          <p:nvPr/>
        </p:nvSpPr>
        <p:spPr>
          <a:xfrm>
            <a:off x="11986725" y="8140533"/>
            <a:ext cx="1808100" cy="1730400"/>
          </a:xfrm>
          <a:prstGeom prst="rect">
            <a:avLst/>
          </a:prstGeom>
          <a:noFill/>
          <a:ln>
            <a:noFill/>
          </a:ln>
        </p:spPr>
        <p:txBody>
          <a:bodyPr anchorCtr="0" anchor="t" bIns="243800" lIns="243800" spcFirstLastPara="1" rIns="243800" wrap="square" tIns="243800">
            <a:noAutofit/>
          </a:bodyPr>
          <a:lstStyle/>
          <a:p>
            <a:pPr indent="0" lvl="0" marL="0" rtl="0" algn="l">
              <a:spcBef>
                <a:spcPts val="0"/>
              </a:spcBef>
              <a:spcAft>
                <a:spcPts val="0"/>
              </a:spcAft>
              <a:buNone/>
            </a:pPr>
            <a:r>
              <a:rPr lang="en-GB" sz="12800">
                <a:solidFill>
                  <a:schemeClr val="accent1"/>
                </a:solidFill>
                <a:latin typeface="Muli SemiBold"/>
                <a:ea typeface="Muli SemiBold"/>
                <a:cs typeface="Muli SemiBold"/>
                <a:sym typeface="Muli SemiBold"/>
              </a:rPr>
              <a:t>4</a:t>
            </a:r>
            <a:endParaRPr sz="12800">
              <a:solidFill>
                <a:schemeClr val="accent1"/>
              </a:solidFill>
              <a:latin typeface="Muli SemiBold"/>
              <a:ea typeface="Muli SemiBold"/>
              <a:cs typeface="Muli SemiBold"/>
              <a:sym typeface="Muli SemiBold"/>
            </a:endParaRPr>
          </a:p>
        </p:txBody>
      </p:sp>
      <p:sp>
        <p:nvSpPr>
          <p:cNvPr id="310" name="Google Shape;310;p32"/>
          <p:cNvSpPr txBox="1"/>
          <p:nvPr>
            <p:ph idx="4294967295" type="subTitle"/>
          </p:nvPr>
        </p:nvSpPr>
        <p:spPr>
          <a:xfrm>
            <a:off x="3392433" y="4303733"/>
            <a:ext cx="8317500" cy="697500"/>
          </a:xfrm>
          <a:prstGeom prst="rect">
            <a:avLst/>
          </a:prstGeom>
        </p:spPr>
        <p:txBody>
          <a:bodyPr anchorCtr="0" anchor="ctr" bIns="91400" lIns="182875" spcFirstLastPara="1" rIns="182875" wrap="square" tIns="91400">
            <a:noAutofit/>
          </a:bodyPr>
          <a:lstStyle/>
          <a:p>
            <a:pPr indent="0" lvl="0" marL="0" rtl="0" algn="l">
              <a:spcBef>
                <a:spcPts val="2100"/>
              </a:spcBef>
              <a:spcAft>
                <a:spcPts val="0"/>
              </a:spcAft>
              <a:buNone/>
            </a:pPr>
            <a:r>
              <a:rPr lang="en-GB"/>
              <a:t>Introduction</a:t>
            </a:r>
            <a:endParaRPr/>
          </a:p>
        </p:txBody>
      </p:sp>
      <p:sp>
        <p:nvSpPr>
          <p:cNvPr id="311" name="Google Shape;311;p32"/>
          <p:cNvSpPr txBox="1"/>
          <p:nvPr>
            <p:ph idx="4294967295" type="subTitle"/>
          </p:nvPr>
        </p:nvSpPr>
        <p:spPr>
          <a:xfrm>
            <a:off x="3392433" y="8750142"/>
            <a:ext cx="8317500" cy="697500"/>
          </a:xfrm>
          <a:prstGeom prst="rect">
            <a:avLst/>
          </a:prstGeom>
        </p:spPr>
        <p:txBody>
          <a:bodyPr anchorCtr="0" anchor="ctr" bIns="91400" lIns="182875" spcFirstLastPara="1" rIns="182875" wrap="square" tIns="91400">
            <a:noAutofit/>
          </a:bodyPr>
          <a:lstStyle/>
          <a:p>
            <a:pPr indent="0" lvl="0" marL="0" rtl="0" algn="l">
              <a:spcBef>
                <a:spcPts val="2100"/>
              </a:spcBef>
              <a:spcAft>
                <a:spcPts val="0"/>
              </a:spcAft>
              <a:buNone/>
            </a:pPr>
            <a:r>
              <a:rPr lang="en-GB"/>
              <a:t>Project Review</a:t>
            </a:r>
            <a:endParaRPr/>
          </a:p>
        </p:txBody>
      </p:sp>
      <p:sp>
        <p:nvSpPr>
          <p:cNvPr id="312" name="Google Shape;312;p32"/>
          <p:cNvSpPr txBox="1"/>
          <p:nvPr>
            <p:ph idx="4294967295" type="subTitle"/>
          </p:nvPr>
        </p:nvSpPr>
        <p:spPr>
          <a:xfrm>
            <a:off x="13886608" y="4303725"/>
            <a:ext cx="8317500" cy="697500"/>
          </a:xfrm>
          <a:prstGeom prst="rect">
            <a:avLst/>
          </a:prstGeom>
        </p:spPr>
        <p:txBody>
          <a:bodyPr anchorCtr="0" anchor="ctr" bIns="91400" lIns="182875" spcFirstLastPara="1" rIns="182875" wrap="square" tIns="91400">
            <a:noAutofit/>
          </a:bodyPr>
          <a:lstStyle/>
          <a:p>
            <a:pPr indent="0" lvl="0" marL="0" rtl="0" algn="l">
              <a:spcBef>
                <a:spcPts val="2100"/>
              </a:spcBef>
              <a:spcAft>
                <a:spcPts val="0"/>
              </a:spcAft>
              <a:buNone/>
            </a:pPr>
            <a:r>
              <a:rPr lang="en-GB"/>
              <a:t>Recommendations</a:t>
            </a:r>
            <a:endParaRPr/>
          </a:p>
        </p:txBody>
      </p:sp>
      <p:sp>
        <p:nvSpPr>
          <p:cNvPr id="313" name="Google Shape;313;p32"/>
          <p:cNvSpPr txBox="1"/>
          <p:nvPr>
            <p:ph idx="4294967295" type="subTitle"/>
          </p:nvPr>
        </p:nvSpPr>
        <p:spPr>
          <a:xfrm>
            <a:off x="13886608" y="8750158"/>
            <a:ext cx="8317500" cy="697500"/>
          </a:xfrm>
          <a:prstGeom prst="rect">
            <a:avLst/>
          </a:prstGeom>
        </p:spPr>
        <p:txBody>
          <a:bodyPr anchorCtr="0" anchor="ctr" bIns="91400" lIns="182875" spcFirstLastPara="1" rIns="182875" wrap="square" tIns="91400">
            <a:noAutofit/>
          </a:bodyPr>
          <a:lstStyle/>
          <a:p>
            <a:pPr indent="0" lvl="0" marL="0" rtl="0" algn="l">
              <a:spcBef>
                <a:spcPts val="2100"/>
              </a:spcBef>
              <a:spcAft>
                <a:spcPts val="0"/>
              </a:spcAft>
              <a:buNone/>
            </a:pPr>
            <a:r>
              <a:rPr lang="en-GB"/>
              <a:t>Concluding Thoughts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pic>
        <p:nvPicPr>
          <p:cNvPr id="636" name="Google Shape;636;p59"/>
          <p:cNvPicPr preferRelativeResize="0"/>
          <p:nvPr/>
        </p:nvPicPr>
        <p:blipFill>
          <a:blip r:embed="rId3">
            <a:alphaModFix/>
          </a:blip>
          <a:stretch>
            <a:fillRect/>
          </a:stretch>
        </p:blipFill>
        <p:spPr>
          <a:xfrm>
            <a:off x="2903725" y="541400"/>
            <a:ext cx="18576547" cy="12384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40" name="Shape 640"/>
        <p:cNvGrpSpPr/>
        <p:nvPr/>
      </p:nvGrpSpPr>
      <p:grpSpPr>
        <a:xfrm>
          <a:off x="0" y="0"/>
          <a:ext cx="0" cy="0"/>
          <a:chOff x="0" y="0"/>
          <a:chExt cx="0" cy="0"/>
        </a:xfrm>
      </p:grpSpPr>
      <p:sp>
        <p:nvSpPr>
          <p:cNvPr id="641" name="Google Shape;641;p60"/>
          <p:cNvSpPr txBox="1"/>
          <p:nvPr/>
        </p:nvSpPr>
        <p:spPr>
          <a:xfrm>
            <a:off x="8367500" y="5460300"/>
            <a:ext cx="7640700" cy="149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600">
                <a:solidFill>
                  <a:schemeClr val="dk1"/>
                </a:solidFill>
                <a:latin typeface="Muli Light"/>
                <a:ea typeface="Muli Light"/>
                <a:cs typeface="Muli Light"/>
                <a:sym typeface="Muli Light"/>
              </a:rPr>
              <a:t>Appendix</a:t>
            </a:r>
            <a:endParaRPr sz="9600">
              <a:solidFill>
                <a:schemeClr val="dk1"/>
              </a:solidFill>
              <a:latin typeface="Muli Light"/>
              <a:ea typeface="Muli Light"/>
              <a:cs typeface="Muli Light"/>
              <a:sym typeface="Muli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45" name="Shape 645"/>
        <p:cNvGrpSpPr/>
        <p:nvPr/>
      </p:nvGrpSpPr>
      <p:grpSpPr>
        <a:xfrm>
          <a:off x="0" y="0"/>
          <a:ext cx="0" cy="0"/>
          <a:chOff x="0" y="0"/>
          <a:chExt cx="0" cy="0"/>
        </a:xfrm>
      </p:grpSpPr>
      <p:sp>
        <p:nvSpPr>
          <p:cNvPr id="646" name="Google Shape;646;p61"/>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Customer Health Score </a:t>
            </a:r>
            <a:r>
              <a:rPr lang="en-GB"/>
              <a:t>Model Outputs(1)</a:t>
            </a:r>
            <a:endParaRPr/>
          </a:p>
        </p:txBody>
      </p:sp>
      <p:graphicFrame>
        <p:nvGraphicFramePr>
          <p:cNvPr id="647" name="Google Shape;647;p61"/>
          <p:cNvGraphicFramePr/>
          <p:nvPr/>
        </p:nvGraphicFramePr>
        <p:xfrm>
          <a:off x="795133" y="4541667"/>
          <a:ext cx="3000000" cy="3000000"/>
        </p:xfrm>
        <a:graphic>
          <a:graphicData uri="http://schemas.openxmlformats.org/drawingml/2006/table">
            <a:tbl>
              <a:tblPr>
                <a:noFill/>
                <a:tableStyleId>{48822C8B-EECA-4715-9C35-F6976FFB3A73}</a:tableStyleId>
              </a:tblPr>
              <a:tblGrid>
                <a:gridCol w="7500475"/>
                <a:gridCol w="7500475"/>
                <a:gridCol w="7500475"/>
              </a:tblGrid>
              <a:tr h="478800">
                <a:tc>
                  <a:txBody>
                    <a:bodyPr/>
                    <a:lstStyle/>
                    <a:p>
                      <a:pPr indent="0" lvl="0" marL="0" rtl="0" algn="ctr">
                        <a:spcBef>
                          <a:spcPts val="0"/>
                        </a:spcBef>
                        <a:spcAft>
                          <a:spcPts val="0"/>
                        </a:spcAft>
                        <a:buNone/>
                      </a:pPr>
                      <a:r>
                        <a:rPr lang="en-GB" sz="3700">
                          <a:solidFill>
                            <a:srgbClr val="794183"/>
                          </a:solidFill>
                          <a:latin typeface="Muli"/>
                          <a:ea typeface="Muli"/>
                          <a:cs typeface="Muli"/>
                          <a:sym typeface="Muli"/>
                        </a:rPr>
                        <a:t>Indicator</a:t>
                      </a:r>
                      <a:endParaRPr sz="3700">
                        <a:solidFill>
                          <a:srgbClr val="794183"/>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Representation</a:t>
                      </a:r>
                      <a:endParaRPr sz="3700">
                        <a:solidFill>
                          <a:srgbClr val="FFFFFF"/>
                        </a:solidFill>
                        <a:latin typeface="Muli"/>
                        <a:ea typeface="Muli"/>
                        <a:cs typeface="Muli"/>
                        <a:sym typeface="Muli"/>
                      </a:endParaRPr>
                    </a:p>
                  </a:txBody>
                  <a:tcPr marT="243800" marB="243800" marR="243800" marL="243800"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D37C"/>
                    </a:solidFill>
                  </a:tcPr>
                </a:tc>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Estimate</a:t>
                      </a:r>
                      <a:endParaRPr sz="3700">
                        <a:solidFill>
                          <a:srgbClr val="FFFFFF"/>
                        </a:solidFill>
                        <a:latin typeface="Muli"/>
                        <a:ea typeface="Muli"/>
                        <a:cs typeface="Muli"/>
                        <a:sym typeface="Muli"/>
                      </a:endParaRPr>
                    </a:p>
                  </a:txBody>
                  <a:tcPr marT="243800" marB="243800" marR="243800" marL="243800"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D37C"/>
                    </a:solidFill>
                  </a:tcPr>
                </a:tc>
              </a:tr>
              <a:tr h="478800">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termination_rights_2</a:t>
                      </a:r>
                      <a:endParaRPr sz="3700">
                        <a:solidFill>
                          <a:srgbClr val="FFFFFF"/>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B8C"/>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Yes - less than 90-day notice</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0.39</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478800">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legal_terms_3</a:t>
                      </a:r>
                      <a:endParaRPr sz="3700">
                        <a:solidFill>
                          <a:srgbClr val="FFFFFF"/>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B8C"/>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Standard (MSA 1Apr18) </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-0.33</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478800">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legal_terms_4</a:t>
                      </a:r>
                      <a:endParaRPr sz="3700">
                        <a:solidFill>
                          <a:srgbClr val="FFFFFF"/>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B8C"/>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Standard (3Apr17)</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-0.06</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478800">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legal_terms_5</a:t>
                      </a:r>
                      <a:endParaRPr sz="3700">
                        <a:solidFill>
                          <a:srgbClr val="FFFFFF"/>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B8C"/>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Standard (15Nov16)</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1.40</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478800">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sla_1</a:t>
                      </a:r>
                      <a:endParaRPr sz="3700">
                        <a:solidFill>
                          <a:srgbClr val="FFFFFF"/>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B8C"/>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SLA - No</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0.64</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bl>
          </a:graphicData>
        </a:graphic>
      </p:graphicFrame>
      <p:sp>
        <p:nvSpPr>
          <p:cNvPr id="648" name="Google Shape;648;p61"/>
          <p:cNvSpPr txBox="1"/>
          <p:nvPr>
            <p:ph idx="2" type="title"/>
          </p:nvPr>
        </p:nvSpPr>
        <p:spPr>
          <a:xfrm>
            <a:off x="463658" y="2667654"/>
            <a:ext cx="23456700" cy="7305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To identify factors that indicate a customer will churn</a:t>
            </a:r>
            <a:endParaRPr/>
          </a:p>
          <a:p>
            <a:pPr indent="0" lvl="0" marL="0" rtl="0" algn="l">
              <a:spcBef>
                <a:spcPts val="0"/>
              </a:spcBef>
              <a:spcAft>
                <a:spcPts val="0"/>
              </a:spcAft>
              <a:buNone/>
            </a:pPr>
            <a:r>
              <a:rPr lang="en-GB"/>
              <a:t>Model accuracy: 68% - 74%</a:t>
            </a:r>
            <a:endParaRPr/>
          </a:p>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52" name="Shape 652"/>
        <p:cNvGrpSpPr/>
        <p:nvPr/>
      </p:nvGrpSpPr>
      <p:grpSpPr>
        <a:xfrm>
          <a:off x="0" y="0"/>
          <a:ext cx="0" cy="0"/>
          <a:chOff x="0" y="0"/>
          <a:chExt cx="0" cy="0"/>
        </a:xfrm>
      </p:grpSpPr>
      <p:sp>
        <p:nvSpPr>
          <p:cNvPr id="653" name="Google Shape;653;p62"/>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Customer Health Score </a:t>
            </a:r>
            <a:r>
              <a:rPr lang="en-GB"/>
              <a:t>Model Outputs(2)</a:t>
            </a:r>
            <a:endParaRPr/>
          </a:p>
        </p:txBody>
      </p:sp>
      <p:sp>
        <p:nvSpPr>
          <p:cNvPr id="654" name="Google Shape;654;p62"/>
          <p:cNvSpPr txBox="1"/>
          <p:nvPr>
            <p:ph idx="2" type="title"/>
          </p:nvPr>
        </p:nvSpPr>
        <p:spPr>
          <a:xfrm>
            <a:off x="463658" y="2667654"/>
            <a:ext cx="23456700" cy="7305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To identify factors that indicate a customer will churn</a:t>
            </a:r>
            <a:endParaRPr/>
          </a:p>
          <a:p>
            <a:pPr indent="0" lvl="0" marL="0" rtl="0" algn="l">
              <a:spcBef>
                <a:spcPts val="0"/>
              </a:spcBef>
              <a:spcAft>
                <a:spcPts val="0"/>
              </a:spcAft>
              <a:buNone/>
            </a:pPr>
            <a:r>
              <a:rPr lang="en-GB"/>
              <a:t>Model accuracy: 68% - 74%</a:t>
            </a:r>
            <a:endParaRPr/>
          </a:p>
          <a:p>
            <a:pPr indent="0" lvl="0" marL="0" rtl="0" algn="l">
              <a:spcBef>
                <a:spcPts val="0"/>
              </a:spcBef>
              <a:spcAft>
                <a:spcPts val="0"/>
              </a:spcAft>
              <a:buNone/>
            </a:pPr>
            <a:r>
              <a:t/>
            </a:r>
            <a:endParaRPr/>
          </a:p>
        </p:txBody>
      </p:sp>
      <p:graphicFrame>
        <p:nvGraphicFramePr>
          <p:cNvPr id="655" name="Google Shape;655;p62"/>
          <p:cNvGraphicFramePr/>
          <p:nvPr/>
        </p:nvGraphicFramePr>
        <p:xfrm>
          <a:off x="953971" y="3908042"/>
          <a:ext cx="3000000" cy="3000000"/>
        </p:xfrm>
        <a:graphic>
          <a:graphicData uri="http://schemas.openxmlformats.org/drawingml/2006/table">
            <a:tbl>
              <a:tblPr>
                <a:noFill/>
                <a:tableStyleId>{48822C8B-EECA-4715-9C35-F6976FFB3A73}</a:tableStyleId>
              </a:tblPr>
              <a:tblGrid>
                <a:gridCol w="7500475"/>
                <a:gridCol w="7500475"/>
                <a:gridCol w="7500475"/>
              </a:tblGrid>
              <a:tr h="478800">
                <a:tc>
                  <a:txBody>
                    <a:bodyPr/>
                    <a:lstStyle/>
                    <a:p>
                      <a:pPr indent="0" lvl="0" marL="0" rtl="0" algn="ctr">
                        <a:spcBef>
                          <a:spcPts val="0"/>
                        </a:spcBef>
                        <a:spcAft>
                          <a:spcPts val="0"/>
                        </a:spcAft>
                        <a:buNone/>
                      </a:pPr>
                      <a:r>
                        <a:rPr lang="en-GB" sz="3700">
                          <a:solidFill>
                            <a:srgbClr val="794183"/>
                          </a:solidFill>
                          <a:latin typeface="Muli"/>
                          <a:ea typeface="Muli"/>
                          <a:cs typeface="Muli"/>
                          <a:sym typeface="Muli"/>
                        </a:rPr>
                        <a:t>Indicator</a:t>
                      </a:r>
                      <a:endParaRPr sz="3700">
                        <a:solidFill>
                          <a:srgbClr val="794183"/>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Representation</a:t>
                      </a:r>
                      <a:endParaRPr sz="3700">
                        <a:solidFill>
                          <a:srgbClr val="FFFFFF"/>
                        </a:solidFill>
                        <a:latin typeface="Muli"/>
                        <a:ea typeface="Muli"/>
                        <a:cs typeface="Muli"/>
                        <a:sym typeface="Muli"/>
                      </a:endParaRPr>
                    </a:p>
                  </a:txBody>
                  <a:tcPr marT="243800" marB="243800" marR="243800" marL="243800"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Estimate</a:t>
                      </a:r>
                      <a:endParaRPr sz="3700">
                        <a:solidFill>
                          <a:srgbClr val="FFFFFF"/>
                        </a:solidFill>
                        <a:latin typeface="Muli"/>
                        <a:ea typeface="Muli"/>
                        <a:cs typeface="Muli"/>
                        <a:sym typeface="Muli"/>
                      </a:endParaRPr>
                    </a:p>
                  </a:txBody>
                  <a:tcPr marT="243800" marB="243800" marR="243800" marL="243800"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D37C"/>
                    </a:solidFill>
                  </a:tcPr>
                </a:tc>
              </a:tr>
              <a:tr h="478800">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sec_breach_note_1</a:t>
                      </a:r>
                      <a:endParaRPr sz="3700">
                        <a:solidFill>
                          <a:srgbClr val="FFFFFF"/>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B8C"/>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No</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-0.43</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478800">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sec_breach_note_2</a:t>
                      </a:r>
                      <a:endParaRPr sz="3700">
                        <a:solidFill>
                          <a:srgbClr val="FFFFFF"/>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B8C"/>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Yes - within 24 hours of discovery</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-1.74</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478800">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sec_breach_note_3</a:t>
                      </a:r>
                      <a:endParaRPr sz="3700">
                        <a:solidFill>
                          <a:srgbClr val="FFFFFF"/>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B8C"/>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Yes - between 24-48 hours after discovery</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0.61</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478800">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sec_breach_note_4</a:t>
                      </a:r>
                      <a:endParaRPr sz="3700">
                        <a:solidFill>
                          <a:srgbClr val="FFFFFF"/>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B8C"/>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Yes - greater than 48 hours after discovery</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1.33</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478800">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renewal_ARR</a:t>
                      </a:r>
                      <a:endParaRPr sz="3700">
                        <a:solidFill>
                          <a:srgbClr val="FFFFFF"/>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B8C"/>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Expected Renewal ARR</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-5.63</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59" name="Shape 659"/>
        <p:cNvGrpSpPr/>
        <p:nvPr/>
      </p:nvGrpSpPr>
      <p:grpSpPr>
        <a:xfrm>
          <a:off x="0" y="0"/>
          <a:ext cx="0" cy="0"/>
          <a:chOff x="0" y="0"/>
          <a:chExt cx="0" cy="0"/>
        </a:xfrm>
      </p:grpSpPr>
      <p:sp>
        <p:nvSpPr>
          <p:cNvPr id="660" name="Google Shape;660;p63"/>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Customer Health Score </a:t>
            </a:r>
            <a:r>
              <a:rPr lang="en-GB"/>
              <a:t>Model Outputs(3)</a:t>
            </a:r>
            <a:endParaRPr/>
          </a:p>
        </p:txBody>
      </p:sp>
      <p:graphicFrame>
        <p:nvGraphicFramePr>
          <p:cNvPr id="661" name="Google Shape;661;p63"/>
          <p:cNvGraphicFramePr/>
          <p:nvPr/>
        </p:nvGraphicFramePr>
        <p:xfrm>
          <a:off x="795133" y="4541667"/>
          <a:ext cx="3000000" cy="3000000"/>
        </p:xfrm>
        <a:graphic>
          <a:graphicData uri="http://schemas.openxmlformats.org/drawingml/2006/table">
            <a:tbl>
              <a:tblPr>
                <a:noFill/>
                <a:tableStyleId>{48822C8B-EECA-4715-9C35-F6976FFB3A73}</a:tableStyleId>
              </a:tblPr>
              <a:tblGrid>
                <a:gridCol w="7500475"/>
                <a:gridCol w="7500475"/>
                <a:gridCol w="7500475"/>
              </a:tblGrid>
              <a:tr h="478800">
                <a:tc>
                  <a:txBody>
                    <a:bodyPr/>
                    <a:lstStyle/>
                    <a:p>
                      <a:pPr indent="0" lvl="0" marL="0" rtl="0" algn="ctr">
                        <a:spcBef>
                          <a:spcPts val="0"/>
                        </a:spcBef>
                        <a:spcAft>
                          <a:spcPts val="0"/>
                        </a:spcAft>
                        <a:buNone/>
                      </a:pPr>
                      <a:r>
                        <a:rPr lang="en-GB" sz="3700">
                          <a:solidFill>
                            <a:srgbClr val="794183"/>
                          </a:solidFill>
                          <a:latin typeface="Muli"/>
                          <a:ea typeface="Muli"/>
                          <a:cs typeface="Muli"/>
                          <a:sym typeface="Muli"/>
                        </a:rPr>
                        <a:t>Indicator</a:t>
                      </a:r>
                      <a:endParaRPr sz="3700">
                        <a:solidFill>
                          <a:srgbClr val="794183"/>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Representation</a:t>
                      </a:r>
                      <a:endParaRPr sz="3700">
                        <a:solidFill>
                          <a:srgbClr val="FFFFFF"/>
                        </a:solidFill>
                        <a:latin typeface="Muli"/>
                        <a:ea typeface="Muli"/>
                        <a:cs typeface="Muli"/>
                        <a:sym typeface="Muli"/>
                      </a:endParaRPr>
                    </a:p>
                  </a:txBody>
                  <a:tcPr marT="243800" marB="243800" marR="243800" marL="243800"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D37C"/>
                    </a:solidFill>
                  </a:tcPr>
                </a:tc>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Estimate</a:t>
                      </a:r>
                      <a:endParaRPr sz="3700">
                        <a:solidFill>
                          <a:srgbClr val="FFFFFF"/>
                        </a:solidFill>
                        <a:latin typeface="Muli"/>
                        <a:ea typeface="Muli"/>
                        <a:cs typeface="Muli"/>
                        <a:sym typeface="Muli"/>
                      </a:endParaRPr>
                    </a:p>
                  </a:txBody>
                  <a:tcPr marT="243800" marB="243800" marR="243800" marL="243800"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D37C"/>
                    </a:solidFill>
                  </a:tcPr>
                </a:tc>
              </a:tr>
              <a:tr h="478800">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package_1</a:t>
                      </a:r>
                      <a:endParaRPr sz="3700">
                        <a:solidFill>
                          <a:srgbClr val="FFFFFF"/>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B8C"/>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Enterprise</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0.35</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478800">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package_4</a:t>
                      </a:r>
                      <a:endParaRPr sz="3700">
                        <a:solidFill>
                          <a:srgbClr val="FFFFFF"/>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B8C"/>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Professional</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0.48</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478800">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package_5</a:t>
                      </a:r>
                      <a:endParaRPr sz="3700">
                        <a:solidFill>
                          <a:srgbClr val="FFFFFF"/>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B8C"/>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Ultimate</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-1.25</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478800">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segment_0</a:t>
                      </a:r>
                      <a:endParaRPr sz="3700">
                        <a:solidFill>
                          <a:srgbClr val="FFFFFF"/>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B8C"/>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MM</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-0.12</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478800">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segment_1</a:t>
                      </a:r>
                      <a:endParaRPr sz="3700">
                        <a:solidFill>
                          <a:srgbClr val="FFFFFF"/>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BB8C"/>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ENT</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0.10</a:t>
                      </a:r>
                      <a:endParaRPr sz="3700">
                        <a:solidFill>
                          <a:schemeClr val="dk1"/>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bl>
          </a:graphicData>
        </a:graphic>
      </p:graphicFrame>
      <p:sp>
        <p:nvSpPr>
          <p:cNvPr id="662" name="Google Shape;662;p63"/>
          <p:cNvSpPr txBox="1"/>
          <p:nvPr>
            <p:ph idx="2" type="title"/>
          </p:nvPr>
        </p:nvSpPr>
        <p:spPr>
          <a:xfrm>
            <a:off x="463658" y="2667654"/>
            <a:ext cx="23456700" cy="7305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To identify factors that indicate a customer will churn</a:t>
            </a:r>
            <a:endParaRPr/>
          </a:p>
          <a:p>
            <a:pPr indent="0" lvl="0" marL="0" rtl="0" algn="l">
              <a:spcBef>
                <a:spcPts val="0"/>
              </a:spcBef>
              <a:spcAft>
                <a:spcPts val="0"/>
              </a:spcAft>
              <a:buNone/>
            </a:pPr>
            <a:r>
              <a:rPr lang="en-GB"/>
              <a:t>Model accuracy: </a:t>
            </a:r>
            <a:r>
              <a:rPr lang="en-GB"/>
              <a:t>68% - 74%</a:t>
            </a:r>
            <a:endParaRPr/>
          </a:p>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66" name="Shape 666"/>
        <p:cNvGrpSpPr/>
        <p:nvPr/>
      </p:nvGrpSpPr>
      <p:grpSpPr>
        <a:xfrm>
          <a:off x="0" y="0"/>
          <a:ext cx="0" cy="0"/>
          <a:chOff x="0" y="0"/>
          <a:chExt cx="0" cy="0"/>
        </a:xfrm>
      </p:grpSpPr>
      <p:sp>
        <p:nvSpPr>
          <p:cNvPr id="667" name="Google Shape;667;p64"/>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Asset Reusability Table(Lost)</a:t>
            </a:r>
            <a:endParaRPr/>
          </a:p>
        </p:txBody>
      </p:sp>
      <p:pic>
        <p:nvPicPr>
          <p:cNvPr id="668" name="Google Shape;668;p64"/>
          <p:cNvPicPr preferRelativeResize="0"/>
          <p:nvPr/>
        </p:nvPicPr>
        <p:blipFill>
          <a:blip r:embed="rId3">
            <a:alphaModFix/>
          </a:blip>
          <a:stretch>
            <a:fillRect/>
          </a:stretch>
        </p:blipFill>
        <p:spPr>
          <a:xfrm>
            <a:off x="6976838" y="2157763"/>
            <a:ext cx="10455675" cy="9972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72" name="Shape 672"/>
        <p:cNvGrpSpPr/>
        <p:nvPr/>
      </p:nvGrpSpPr>
      <p:grpSpPr>
        <a:xfrm>
          <a:off x="0" y="0"/>
          <a:ext cx="0" cy="0"/>
          <a:chOff x="0" y="0"/>
          <a:chExt cx="0" cy="0"/>
        </a:xfrm>
      </p:grpSpPr>
      <p:sp>
        <p:nvSpPr>
          <p:cNvPr id="673" name="Google Shape;673;p65"/>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Correlation Matrix(Winning)</a:t>
            </a:r>
            <a:endParaRPr/>
          </a:p>
        </p:txBody>
      </p:sp>
      <p:pic>
        <p:nvPicPr>
          <p:cNvPr id="674" name="Google Shape;674;p65"/>
          <p:cNvPicPr preferRelativeResize="0"/>
          <p:nvPr/>
        </p:nvPicPr>
        <p:blipFill rotWithShape="1">
          <a:blip r:embed="rId3">
            <a:alphaModFix/>
          </a:blip>
          <a:srcRect b="0" l="406" r="396" t="0"/>
          <a:stretch/>
        </p:blipFill>
        <p:spPr>
          <a:xfrm>
            <a:off x="6245113" y="2157781"/>
            <a:ext cx="11919124" cy="106305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78" name="Shape 678"/>
        <p:cNvGrpSpPr/>
        <p:nvPr/>
      </p:nvGrpSpPr>
      <p:grpSpPr>
        <a:xfrm>
          <a:off x="0" y="0"/>
          <a:ext cx="0" cy="0"/>
          <a:chOff x="0" y="0"/>
          <a:chExt cx="0" cy="0"/>
        </a:xfrm>
      </p:grpSpPr>
      <p:sp>
        <p:nvSpPr>
          <p:cNvPr id="679" name="Google Shape;679;p66"/>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Correlation Matrix(Lost)</a:t>
            </a:r>
            <a:endParaRPr/>
          </a:p>
        </p:txBody>
      </p:sp>
      <p:pic>
        <p:nvPicPr>
          <p:cNvPr id="680" name="Google Shape;680;p66"/>
          <p:cNvPicPr preferRelativeResize="0"/>
          <p:nvPr/>
        </p:nvPicPr>
        <p:blipFill rotWithShape="1">
          <a:blip r:embed="rId3">
            <a:alphaModFix/>
          </a:blip>
          <a:srcRect b="0" l="0" r="0" t="0"/>
          <a:stretch/>
        </p:blipFill>
        <p:spPr>
          <a:xfrm>
            <a:off x="6245113" y="2157781"/>
            <a:ext cx="11919125" cy="10630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84" name="Shape 684"/>
        <p:cNvGrpSpPr/>
        <p:nvPr/>
      </p:nvGrpSpPr>
      <p:grpSpPr>
        <a:xfrm>
          <a:off x="0" y="0"/>
          <a:ext cx="0" cy="0"/>
          <a:chOff x="0" y="0"/>
          <a:chExt cx="0" cy="0"/>
        </a:xfrm>
      </p:grpSpPr>
      <p:sp>
        <p:nvSpPr>
          <p:cNvPr id="685" name="Google Shape;685;p67"/>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Correlation Matrix(Combined)</a:t>
            </a:r>
            <a:endParaRPr/>
          </a:p>
        </p:txBody>
      </p:sp>
      <p:pic>
        <p:nvPicPr>
          <p:cNvPr id="686" name="Google Shape;686;p67"/>
          <p:cNvPicPr preferRelativeResize="0"/>
          <p:nvPr/>
        </p:nvPicPr>
        <p:blipFill>
          <a:blip r:embed="rId3">
            <a:alphaModFix/>
          </a:blip>
          <a:stretch>
            <a:fillRect/>
          </a:stretch>
        </p:blipFill>
        <p:spPr>
          <a:xfrm>
            <a:off x="6245113" y="2157781"/>
            <a:ext cx="11919125" cy="106305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90" name="Shape 690"/>
        <p:cNvGrpSpPr/>
        <p:nvPr/>
      </p:nvGrpSpPr>
      <p:grpSpPr>
        <a:xfrm>
          <a:off x="0" y="0"/>
          <a:ext cx="0" cy="0"/>
          <a:chOff x="0" y="0"/>
          <a:chExt cx="0" cy="0"/>
        </a:xfrm>
      </p:grpSpPr>
      <p:sp>
        <p:nvSpPr>
          <p:cNvPr id="691" name="Google Shape;691;p68"/>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Latent Associations(1)</a:t>
            </a:r>
            <a:endParaRPr/>
          </a:p>
        </p:txBody>
      </p:sp>
      <p:pic>
        <p:nvPicPr>
          <p:cNvPr id="692" name="Google Shape;692;p68"/>
          <p:cNvPicPr preferRelativeResize="0"/>
          <p:nvPr/>
        </p:nvPicPr>
        <p:blipFill>
          <a:blip r:embed="rId3">
            <a:alphaModFix/>
          </a:blip>
          <a:stretch>
            <a:fillRect/>
          </a:stretch>
        </p:blipFill>
        <p:spPr>
          <a:xfrm>
            <a:off x="395463" y="2274061"/>
            <a:ext cx="23593076" cy="4902450"/>
          </a:xfrm>
          <a:prstGeom prst="rect">
            <a:avLst/>
          </a:prstGeom>
          <a:noFill/>
          <a:ln>
            <a:noFill/>
          </a:ln>
        </p:spPr>
      </p:pic>
      <p:pic>
        <p:nvPicPr>
          <p:cNvPr id="693" name="Google Shape;693;p68"/>
          <p:cNvPicPr preferRelativeResize="0"/>
          <p:nvPr/>
        </p:nvPicPr>
        <p:blipFill>
          <a:blip r:embed="rId4">
            <a:alphaModFix/>
          </a:blip>
          <a:stretch>
            <a:fillRect/>
          </a:stretch>
        </p:blipFill>
        <p:spPr>
          <a:xfrm>
            <a:off x="689263" y="7292775"/>
            <a:ext cx="23030824" cy="4768698"/>
          </a:xfrm>
          <a:prstGeom prst="rect">
            <a:avLst/>
          </a:prstGeom>
          <a:noFill/>
          <a:ln>
            <a:noFill/>
          </a:ln>
        </p:spPr>
      </p:pic>
      <p:cxnSp>
        <p:nvCxnSpPr>
          <p:cNvPr id="694" name="Google Shape;694;p68"/>
          <p:cNvCxnSpPr/>
          <p:nvPr/>
        </p:nvCxnSpPr>
        <p:spPr>
          <a:xfrm flipH="1" rot="10800000">
            <a:off x="12936773" y="8905546"/>
            <a:ext cx="14400" cy="225720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33"/>
          <p:cNvSpPr txBox="1"/>
          <p:nvPr>
            <p:ph type="ctrTitle"/>
          </p:nvPr>
        </p:nvSpPr>
        <p:spPr>
          <a:xfrm>
            <a:off x="13013933" y="5356808"/>
            <a:ext cx="9811200" cy="3002400"/>
          </a:xfrm>
          <a:prstGeom prst="rect">
            <a:avLst/>
          </a:prstGeom>
        </p:spPr>
        <p:txBody>
          <a:bodyPr anchorCtr="0" anchor="ctr" bIns="91400" lIns="182875" spcFirstLastPara="1" rIns="182875" wrap="square" tIns="91400">
            <a:noAutofit/>
          </a:bodyPr>
          <a:lstStyle/>
          <a:p>
            <a:pPr indent="0" lvl="0" marL="0" rtl="0" algn="ctr">
              <a:spcBef>
                <a:spcPts val="0"/>
              </a:spcBef>
              <a:spcAft>
                <a:spcPts val="0"/>
              </a:spcAft>
              <a:buNone/>
            </a:pPr>
            <a:r>
              <a:rPr lang="en-GB"/>
              <a:t>Introduction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98" name="Shape 698"/>
        <p:cNvGrpSpPr/>
        <p:nvPr/>
      </p:nvGrpSpPr>
      <p:grpSpPr>
        <a:xfrm>
          <a:off x="0" y="0"/>
          <a:ext cx="0" cy="0"/>
          <a:chOff x="0" y="0"/>
          <a:chExt cx="0" cy="0"/>
        </a:xfrm>
      </p:grpSpPr>
      <p:sp>
        <p:nvSpPr>
          <p:cNvPr id="699" name="Google Shape;699;p69"/>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Latent Associations(2)</a:t>
            </a:r>
            <a:endParaRPr/>
          </a:p>
        </p:txBody>
      </p:sp>
      <p:pic>
        <p:nvPicPr>
          <p:cNvPr id="700" name="Google Shape;700;p69"/>
          <p:cNvPicPr preferRelativeResize="0"/>
          <p:nvPr/>
        </p:nvPicPr>
        <p:blipFill rotWithShape="1">
          <a:blip r:embed="rId3">
            <a:alphaModFix/>
          </a:blip>
          <a:srcRect b="65771" l="0" r="0" t="-1774"/>
          <a:stretch/>
        </p:blipFill>
        <p:spPr>
          <a:xfrm>
            <a:off x="463650" y="2157775"/>
            <a:ext cx="23456700" cy="4874113"/>
          </a:xfrm>
          <a:prstGeom prst="rect">
            <a:avLst/>
          </a:prstGeom>
          <a:noFill/>
          <a:ln>
            <a:noFill/>
          </a:ln>
        </p:spPr>
      </p:pic>
      <p:pic>
        <p:nvPicPr>
          <p:cNvPr id="701" name="Google Shape;701;p69"/>
          <p:cNvPicPr preferRelativeResize="0"/>
          <p:nvPr/>
        </p:nvPicPr>
        <p:blipFill rotWithShape="1">
          <a:blip r:embed="rId3">
            <a:alphaModFix/>
          </a:blip>
          <a:srcRect b="0" l="0" r="0" t="63996"/>
          <a:stretch/>
        </p:blipFill>
        <p:spPr>
          <a:xfrm>
            <a:off x="476325" y="7207450"/>
            <a:ext cx="23456700" cy="4874113"/>
          </a:xfrm>
          <a:prstGeom prst="rect">
            <a:avLst/>
          </a:prstGeom>
          <a:noFill/>
          <a:ln>
            <a:noFill/>
          </a:ln>
        </p:spPr>
      </p:pic>
      <p:cxnSp>
        <p:nvCxnSpPr>
          <p:cNvPr id="702" name="Google Shape;702;p69"/>
          <p:cNvCxnSpPr/>
          <p:nvPr/>
        </p:nvCxnSpPr>
        <p:spPr>
          <a:xfrm flipH="1" rot="10800000">
            <a:off x="9784329" y="5551908"/>
            <a:ext cx="5294700" cy="18000"/>
          </a:xfrm>
          <a:prstGeom prst="straightConnector1">
            <a:avLst/>
          </a:prstGeom>
          <a:noFill/>
          <a:ln cap="flat" cmpd="sng" w="38100">
            <a:solidFill>
              <a:schemeClr val="accent2"/>
            </a:solidFill>
            <a:prstDash val="solid"/>
            <a:round/>
            <a:headEnd len="med" w="med" type="none"/>
            <a:tailEnd len="med" w="med" type="none"/>
          </a:ln>
        </p:spPr>
      </p:cxnSp>
      <p:cxnSp>
        <p:nvCxnSpPr>
          <p:cNvPr id="703" name="Google Shape;703;p69"/>
          <p:cNvCxnSpPr/>
          <p:nvPr/>
        </p:nvCxnSpPr>
        <p:spPr>
          <a:xfrm flipH="1" rot="10800000">
            <a:off x="9576729" y="9686040"/>
            <a:ext cx="5502300" cy="37800"/>
          </a:xfrm>
          <a:prstGeom prst="straightConnector1">
            <a:avLst/>
          </a:prstGeom>
          <a:noFill/>
          <a:ln cap="flat" cmpd="sng" w="38100">
            <a:solidFill>
              <a:schemeClr val="accent2"/>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07" name="Shape 707"/>
        <p:cNvGrpSpPr/>
        <p:nvPr/>
      </p:nvGrpSpPr>
      <p:grpSpPr>
        <a:xfrm>
          <a:off x="0" y="0"/>
          <a:ext cx="0" cy="0"/>
          <a:chOff x="0" y="0"/>
          <a:chExt cx="0" cy="0"/>
        </a:xfrm>
      </p:grpSpPr>
      <p:sp>
        <p:nvSpPr>
          <p:cNvPr id="708" name="Google Shape;708;p70"/>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5 Number Summary of ARR</a:t>
            </a:r>
            <a:endParaRPr/>
          </a:p>
        </p:txBody>
      </p:sp>
      <p:graphicFrame>
        <p:nvGraphicFramePr>
          <p:cNvPr id="709" name="Google Shape;709;p70"/>
          <p:cNvGraphicFramePr/>
          <p:nvPr/>
        </p:nvGraphicFramePr>
        <p:xfrm>
          <a:off x="1596083" y="2658742"/>
          <a:ext cx="3000000" cy="3000000"/>
        </p:xfrm>
        <a:graphic>
          <a:graphicData uri="http://schemas.openxmlformats.org/drawingml/2006/table">
            <a:tbl>
              <a:tblPr>
                <a:noFill/>
                <a:tableStyleId>{48822C8B-EECA-4715-9C35-F6976FFB3A73}</a:tableStyleId>
              </a:tblPr>
              <a:tblGrid>
                <a:gridCol w="7110650"/>
                <a:gridCol w="7053275"/>
                <a:gridCol w="7053275"/>
              </a:tblGrid>
              <a:tr h="478800">
                <a:tc>
                  <a:txBody>
                    <a:bodyPr/>
                    <a:lstStyle/>
                    <a:p>
                      <a:pPr indent="0" lvl="0" marL="0" rtl="0" algn="ctr">
                        <a:spcBef>
                          <a:spcPts val="0"/>
                        </a:spcBef>
                        <a:spcAft>
                          <a:spcPts val="0"/>
                        </a:spcAft>
                        <a:buNone/>
                      </a:pPr>
                      <a:r>
                        <a:t/>
                      </a:r>
                      <a:endParaRPr sz="3700">
                        <a:solidFill>
                          <a:srgbClr val="794183"/>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Winning</a:t>
                      </a:r>
                      <a:endParaRPr sz="3700">
                        <a:solidFill>
                          <a:srgbClr val="FFFFFF"/>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CEFA"/>
                    </a:solidFill>
                  </a:tcPr>
                </a:tc>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Lost</a:t>
                      </a:r>
                      <a:endParaRPr sz="3700">
                        <a:solidFill>
                          <a:srgbClr val="FFFFFF"/>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CEFA"/>
                    </a:solidFill>
                  </a:tcPr>
                </a:tc>
              </a:tr>
              <a:tr h="478800">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Mean</a:t>
                      </a:r>
                      <a:endParaRPr sz="3700">
                        <a:solidFill>
                          <a:srgbClr val="FFFFFF"/>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A3E0"/>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98760.52</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26816.72</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478800">
                <a:tc>
                  <a:txBody>
                    <a:bodyPr/>
                    <a:lstStyle/>
                    <a:p>
                      <a:pPr indent="0" lvl="0" marL="0" rtl="0" algn="ctr">
                        <a:spcBef>
                          <a:spcPts val="0"/>
                        </a:spcBef>
                        <a:spcAft>
                          <a:spcPts val="0"/>
                        </a:spcAft>
                        <a:buNone/>
                      </a:pPr>
                      <a:r>
                        <a:rPr lang="en-GB" sz="3700">
                          <a:solidFill>
                            <a:schemeClr val="lt1"/>
                          </a:solidFill>
                          <a:latin typeface="Muli"/>
                          <a:ea typeface="Muli"/>
                          <a:cs typeface="Muli"/>
                          <a:sym typeface="Muli"/>
                        </a:rPr>
                        <a:t>Standard Deviation</a:t>
                      </a:r>
                      <a:endParaRPr sz="3700">
                        <a:solidFill>
                          <a:srgbClr val="FFFFFF"/>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A3E0"/>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150285.78</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33671.02</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478800">
                <a:tc>
                  <a:txBody>
                    <a:bodyPr/>
                    <a:lstStyle/>
                    <a:p>
                      <a:pPr indent="0" lvl="0" marL="0" rtl="0" algn="ctr">
                        <a:spcBef>
                          <a:spcPts val="0"/>
                        </a:spcBef>
                        <a:spcAft>
                          <a:spcPts val="0"/>
                        </a:spcAft>
                        <a:buNone/>
                      </a:pPr>
                      <a:r>
                        <a:rPr lang="en-GB" sz="3700">
                          <a:solidFill>
                            <a:schemeClr val="lt1"/>
                          </a:solidFill>
                          <a:latin typeface="Muli"/>
                          <a:ea typeface="Muli"/>
                          <a:cs typeface="Muli"/>
                          <a:sym typeface="Muli"/>
                        </a:rPr>
                        <a:t>Min</a:t>
                      </a:r>
                      <a:endParaRPr sz="3700">
                        <a:solidFill>
                          <a:srgbClr val="FFFFFF"/>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A3E0"/>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0.00</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0.00</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478800">
                <a:tc>
                  <a:txBody>
                    <a:bodyPr/>
                    <a:lstStyle/>
                    <a:p>
                      <a:pPr indent="0" lvl="0" marL="0" rtl="0" algn="ctr">
                        <a:spcBef>
                          <a:spcPts val="0"/>
                        </a:spcBef>
                        <a:spcAft>
                          <a:spcPts val="0"/>
                        </a:spcAft>
                        <a:buNone/>
                      </a:pPr>
                      <a:r>
                        <a:rPr lang="en-GB" sz="3700">
                          <a:solidFill>
                            <a:schemeClr val="lt1"/>
                          </a:solidFill>
                          <a:latin typeface="Muli"/>
                          <a:ea typeface="Muli"/>
                          <a:cs typeface="Muli"/>
                          <a:sym typeface="Muli"/>
                        </a:rPr>
                        <a:t>25%</a:t>
                      </a:r>
                      <a:endParaRPr sz="3700">
                        <a:solidFill>
                          <a:srgbClr val="FFFFFF"/>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A3E0"/>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22500.00</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12510.00</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478800">
                <a:tc>
                  <a:txBody>
                    <a:bodyPr/>
                    <a:lstStyle/>
                    <a:p>
                      <a:pPr indent="0" lvl="0" marL="0" rtl="0" algn="ctr">
                        <a:spcBef>
                          <a:spcPts val="0"/>
                        </a:spcBef>
                        <a:spcAft>
                          <a:spcPts val="0"/>
                        </a:spcAft>
                        <a:buNone/>
                      </a:pPr>
                      <a:r>
                        <a:rPr lang="en-GB" sz="3700">
                          <a:solidFill>
                            <a:schemeClr val="lt1"/>
                          </a:solidFill>
                          <a:latin typeface="Muli"/>
                          <a:ea typeface="Muli"/>
                          <a:cs typeface="Muli"/>
                          <a:sym typeface="Muli"/>
                        </a:rPr>
                        <a:t>50%</a:t>
                      </a:r>
                      <a:endParaRPr sz="3700">
                        <a:solidFill>
                          <a:srgbClr val="FFFFFF"/>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A3E0"/>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63176.40</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highlight>
                            <a:schemeClr val="accent4"/>
                          </a:highlight>
                          <a:latin typeface="Muli"/>
                          <a:ea typeface="Muli"/>
                          <a:cs typeface="Muli"/>
                          <a:sym typeface="Muli"/>
                        </a:rPr>
                        <a:t>20700.01</a:t>
                      </a:r>
                      <a:endParaRPr sz="3700">
                        <a:solidFill>
                          <a:schemeClr val="dk1"/>
                        </a:solidFill>
                        <a:highlight>
                          <a:schemeClr val="accent4"/>
                        </a:highlight>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478800">
                <a:tc>
                  <a:txBody>
                    <a:bodyPr/>
                    <a:lstStyle/>
                    <a:p>
                      <a:pPr indent="0" lvl="0" marL="0" rtl="0" algn="ctr">
                        <a:spcBef>
                          <a:spcPts val="0"/>
                        </a:spcBef>
                        <a:spcAft>
                          <a:spcPts val="0"/>
                        </a:spcAft>
                        <a:buNone/>
                      </a:pPr>
                      <a:r>
                        <a:rPr lang="en-GB" sz="3700">
                          <a:solidFill>
                            <a:schemeClr val="lt1"/>
                          </a:solidFill>
                          <a:latin typeface="Muli"/>
                          <a:ea typeface="Muli"/>
                          <a:cs typeface="Muli"/>
                          <a:sym typeface="Muli"/>
                        </a:rPr>
                        <a:t>75%</a:t>
                      </a:r>
                      <a:endParaRPr sz="3700">
                        <a:solidFill>
                          <a:schemeClr val="lt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A3E0"/>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115639.00</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34776.01</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478800">
                <a:tc>
                  <a:txBody>
                    <a:bodyPr/>
                    <a:lstStyle/>
                    <a:p>
                      <a:pPr indent="0" lvl="0" marL="0" rtl="0" algn="ctr">
                        <a:spcBef>
                          <a:spcPts val="0"/>
                        </a:spcBef>
                        <a:spcAft>
                          <a:spcPts val="0"/>
                        </a:spcAft>
                        <a:buNone/>
                      </a:pPr>
                      <a:r>
                        <a:rPr lang="en-GB" sz="3700">
                          <a:solidFill>
                            <a:schemeClr val="lt1"/>
                          </a:solidFill>
                          <a:latin typeface="Muli"/>
                          <a:ea typeface="Muli"/>
                          <a:cs typeface="Muli"/>
                          <a:sym typeface="Muli"/>
                        </a:rPr>
                        <a:t>Max</a:t>
                      </a:r>
                      <a:endParaRPr sz="3700">
                        <a:solidFill>
                          <a:schemeClr val="lt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A3E0"/>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965057.00</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538000.00</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13" name="Shape 713"/>
        <p:cNvGrpSpPr/>
        <p:nvPr/>
      </p:nvGrpSpPr>
      <p:grpSpPr>
        <a:xfrm>
          <a:off x="0" y="0"/>
          <a:ext cx="0" cy="0"/>
          <a:chOff x="0" y="0"/>
          <a:chExt cx="0" cy="0"/>
        </a:xfrm>
      </p:grpSpPr>
      <p:sp>
        <p:nvSpPr>
          <p:cNvPr id="714" name="Google Shape;714;p71"/>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Classification Models</a:t>
            </a:r>
            <a:endParaRPr/>
          </a:p>
        </p:txBody>
      </p:sp>
      <p:sp>
        <p:nvSpPr>
          <p:cNvPr id="715" name="Google Shape;715;p71"/>
          <p:cNvSpPr txBox="1"/>
          <p:nvPr>
            <p:ph idx="1" type="body"/>
          </p:nvPr>
        </p:nvSpPr>
        <p:spPr>
          <a:xfrm>
            <a:off x="476325" y="2506800"/>
            <a:ext cx="11898300" cy="8702400"/>
          </a:xfrm>
          <a:prstGeom prst="rect">
            <a:avLst/>
          </a:prstGeom>
        </p:spPr>
        <p:txBody>
          <a:bodyPr anchorCtr="0" anchor="t" bIns="91400" lIns="182875" spcFirstLastPara="1" rIns="182875" wrap="square" tIns="91400">
            <a:noAutofit/>
          </a:bodyPr>
          <a:lstStyle/>
          <a:p>
            <a:pPr indent="0" lvl="0" marL="0" rtl="0" algn="l">
              <a:spcBef>
                <a:spcPts val="2100"/>
              </a:spcBef>
              <a:spcAft>
                <a:spcPts val="0"/>
              </a:spcAft>
              <a:buNone/>
            </a:pPr>
            <a:r>
              <a:rPr lang="en-GB" sz="3000"/>
              <a:t>Model 1 using default settings(L2 penalty)</a:t>
            </a:r>
            <a:endParaRPr sz="3000"/>
          </a:p>
          <a:p>
            <a:pPr indent="0" lvl="0" marL="0" rtl="0" algn="l">
              <a:spcBef>
                <a:spcPts val="2100"/>
              </a:spcBef>
              <a:spcAft>
                <a:spcPts val="0"/>
              </a:spcAft>
              <a:buNone/>
            </a:pPr>
            <a:r>
              <a:rPr lang="en-GB" sz="3000"/>
              <a:t>Model 2 using L1 penalty.</a:t>
            </a:r>
            <a:endParaRPr sz="3000"/>
          </a:p>
          <a:p>
            <a:pPr indent="0" lvl="0" marL="0" rtl="0" algn="l">
              <a:spcBef>
                <a:spcPts val="2100"/>
              </a:spcBef>
              <a:spcAft>
                <a:spcPts val="0"/>
              </a:spcAft>
              <a:buNone/>
            </a:pPr>
            <a:r>
              <a:rPr lang="en-GB" sz="3000"/>
              <a:t>Model 3 using random forest 'gini' as measurement</a:t>
            </a:r>
            <a:endParaRPr sz="3000"/>
          </a:p>
          <a:p>
            <a:pPr indent="0" lvl="0" marL="0" rtl="0" algn="l">
              <a:spcBef>
                <a:spcPts val="2100"/>
              </a:spcBef>
              <a:spcAft>
                <a:spcPts val="0"/>
              </a:spcAft>
              <a:buNone/>
            </a:pPr>
            <a:r>
              <a:rPr lang="en-GB" sz="3000"/>
              <a:t>Model 4 using naive bayes</a:t>
            </a:r>
            <a:endParaRPr sz="3000"/>
          </a:p>
          <a:p>
            <a:pPr indent="0" lvl="0" marL="0" rtl="0" algn="l">
              <a:spcBef>
                <a:spcPts val="2100"/>
              </a:spcBef>
              <a:spcAft>
                <a:spcPts val="0"/>
              </a:spcAft>
              <a:buNone/>
            </a:pPr>
            <a:r>
              <a:rPr lang="en-GB" sz="3000"/>
              <a:t>Model 5 using k-nearest neighbor</a:t>
            </a:r>
            <a:endParaRPr sz="3000"/>
          </a:p>
          <a:p>
            <a:pPr indent="0" lvl="0" marL="0" rtl="0" algn="l">
              <a:spcBef>
                <a:spcPts val="2100"/>
              </a:spcBef>
              <a:spcAft>
                <a:spcPts val="0"/>
              </a:spcAft>
              <a:buNone/>
            </a:pPr>
            <a:r>
              <a:rPr lang="en-GB" sz="3000"/>
              <a:t>Model 6 using linear discriminant analysis</a:t>
            </a:r>
            <a:endParaRPr sz="3000"/>
          </a:p>
          <a:p>
            <a:pPr indent="0" lvl="0" marL="0" rtl="0" algn="l">
              <a:spcBef>
                <a:spcPts val="2100"/>
              </a:spcBef>
              <a:spcAft>
                <a:spcPts val="0"/>
              </a:spcAft>
              <a:buNone/>
            </a:pPr>
            <a:r>
              <a:rPr lang="en-GB" sz="3000"/>
              <a:t>Model 7 using neural network default</a:t>
            </a:r>
            <a:endParaRPr sz="3000"/>
          </a:p>
          <a:p>
            <a:pPr indent="0" lvl="0" marL="0" rtl="0" algn="l">
              <a:spcBef>
                <a:spcPts val="2100"/>
              </a:spcBef>
              <a:spcAft>
                <a:spcPts val="0"/>
              </a:spcAft>
              <a:buNone/>
            </a:pPr>
            <a:r>
              <a:rPr lang="en-GB" sz="3000"/>
              <a:t>Model 8 using neural network logistic activation</a:t>
            </a:r>
            <a:endParaRPr sz="3000"/>
          </a:p>
          <a:p>
            <a:pPr indent="0" lvl="0" marL="0" rtl="0" algn="l">
              <a:spcBef>
                <a:spcPts val="2100"/>
              </a:spcBef>
              <a:spcAft>
                <a:spcPts val="0"/>
              </a:spcAft>
              <a:buNone/>
            </a:pPr>
            <a:r>
              <a:rPr lang="en-GB" sz="3000"/>
              <a:t>Model 9 using neural network tanh activation</a:t>
            </a:r>
            <a:endParaRPr sz="3000"/>
          </a:p>
          <a:p>
            <a:pPr indent="0" lvl="0" marL="0" rtl="0" algn="l">
              <a:spcBef>
                <a:spcPts val="2100"/>
              </a:spcBef>
              <a:spcAft>
                <a:spcPts val="0"/>
              </a:spcAft>
              <a:buNone/>
            </a:pPr>
            <a:r>
              <a:rPr lang="en-GB" sz="3000"/>
              <a:t>Model 10 using neural network sgd solver constant learning rate</a:t>
            </a:r>
            <a:endParaRPr sz="3000"/>
          </a:p>
          <a:p>
            <a:pPr indent="0" lvl="0" marL="0" rtl="0" algn="l">
              <a:spcBef>
                <a:spcPts val="2100"/>
              </a:spcBef>
              <a:spcAft>
                <a:spcPts val="0"/>
              </a:spcAft>
              <a:buNone/>
            </a:pPr>
            <a:r>
              <a:rPr lang="en-GB" sz="3000"/>
              <a:t>Model 11 using neural network sgd solver invscaling learning rate</a:t>
            </a:r>
            <a:endParaRPr sz="3000"/>
          </a:p>
          <a:p>
            <a:pPr indent="0" lvl="0" marL="0" rtl="0" algn="l">
              <a:spcBef>
                <a:spcPts val="2100"/>
              </a:spcBef>
              <a:spcAft>
                <a:spcPts val="0"/>
              </a:spcAft>
              <a:buNone/>
            </a:pPr>
            <a:r>
              <a:rPr lang="en-GB" sz="3000"/>
              <a:t>Model 12 using neural network sgd solver adaptive learning rate</a:t>
            </a:r>
            <a:endParaRPr sz="3000"/>
          </a:p>
        </p:txBody>
      </p:sp>
      <p:pic>
        <p:nvPicPr>
          <p:cNvPr id="716" name="Google Shape;716;p71"/>
          <p:cNvPicPr preferRelativeResize="0"/>
          <p:nvPr/>
        </p:nvPicPr>
        <p:blipFill>
          <a:blip r:embed="rId3">
            <a:alphaModFix/>
          </a:blip>
          <a:stretch>
            <a:fillRect/>
          </a:stretch>
        </p:blipFill>
        <p:spPr>
          <a:xfrm>
            <a:off x="12374625" y="3870150"/>
            <a:ext cx="11558399" cy="597571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720" name="Shape 720"/>
        <p:cNvGrpSpPr/>
        <p:nvPr/>
      </p:nvGrpSpPr>
      <p:grpSpPr>
        <a:xfrm>
          <a:off x="0" y="0"/>
          <a:ext cx="0" cy="0"/>
          <a:chOff x="0" y="0"/>
          <a:chExt cx="0" cy="0"/>
        </a:xfrm>
      </p:grpSpPr>
      <p:sp>
        <p:nvSpPr>
          <p:cNvPr id="721" name="Google Shape;721;p72"/>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Random Forest Model</a:t>
            </a:r>
            <a:endParaRPr/>
          </a:p>
        </p:txBody>
      </p:sp>
      <p:graphicFrame>
        <p:nvGraphicFramePr>
          <p:cNvPr id="722" name="Google Shape;722;p72"/>
          <p:cNvGraphicFramePr/>
          <p:nvPr/>
        </p:nvGraphicFramePr>
        <p:xfrm>
          <a:off x="10451108" y="3692317"/>
          <a:ext cx="3000000" cy="3000000"/>
        </p:xfrm>
        <a:graphic>
          <a:graphicData uri="http://schemas.openxmlformats.org/drawingml/2006/table">
            <a:tbl>
              <a:tblPr>
                <a:noFill/>
                <a:tableStyleId>{48822C8B-EECA-4715-9C35-F6976FFB3A73}</a:tableStyleId>
              </a:tblPr>
              <a:tblGrid>
                <a:gridCol w="5237000"/>
                <a:gridCol w="4030125"/>
                <a:gridCol w="4030125"/>
              </a:tblGrid>
              <a:tr h="478800">
                <a:tc>
                  <a:txBody>
                    <a:bodyPr/>
                    <a:lstStyle/>
                    <a:p>
                      <a:pPr indent="0" lvl="0" marL="0" rtl="0" algn="ctr">
                        <a:spcBef>
                          <a:spcPts val="0"/>
                        </a:spcBef>
                        <a:spcAft>
                          <a:spcPts val="0"/>
                        </a:spcAft>
                        <a:buNone/>
                      </a:pPr>
                      <a:r>
                        <a:rPr lang="en-GB" sz="3700">
                          <a:solidFill>
                            <a:srgbClr val="794183"/>
                          </a:solidFill>
                          <a:latin typeface="Muli"/>
                          <a:ea typeface="Muli"/>
                          <a:cs typeface="Muli"/>
                          <a:sym typeface="Muli"/>
                        </a:rPr>
                        <a:t>Indicator</a:t>
                      </a:r>
                      <a:endParaRPr sz="3700">
                        <a:solidFill>
                          <a:srgbClr val="794183"/>
                        </a:solidFill>
                        <a:latin typeface="Muli"/>
                        <a:ea typeface="Muli"/>
                        <a:cs typeface="Muli"/>
                        <a:sym typeface="Muli"/>
                      </a:endParaRPr>
                    </a:p>
                  </a:txBody>
                  <a:tcPr marT="243800" marB="243800" marR="243800" marL="243800">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Representation</a:t>
                      </a:r>
                      <a:endParaRPr sz="3700">
                        <a:solidFill>
                          <a:srgbClr val="FFFFFF"/>
                        </a:solidFill>
                        <a:latin typeface="Muli"/>
                        <a:ea typeface="Muli"/>
                        <a:cs typeface="Muli"/>
                        <a:sym typeface="Muli"/>
                      </a:endParaRPr>
                    </a:p>
                  </a:txBody>
                  <a:tcPr marT="243800" marB="243800" marR="243800" marL="243800"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CEFA"/>
                    </a:solidFill>
                  </a:tcPr>
                </a:tc>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Importance</a:t>
                      </a:r>
                      <a:endParaRPr sz="3700">
                        <a:solidFill>
                          <a:srgbClr val="FFFFFF"/>
                        </a:solidFill>
                        <a:latin typeface="Muli"/>
                        <a:ea typeface="Muli"/>
                        <a:cs typeface="Muli"/>
                        <a:sym typeface="Muli"/>
                      </a:endParaRPr>
                    </a:p>
                  </a:txBody>
                  <a:tcPr marT="243800" marB="243800" marR="243800" marL="243800" anchor="b">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87CEFA"/>
                    </a:solidFill>
                  </a:tcPr>
                </a:tc>
              </a:tr>
              <a:tr h="478800">
                <a:tc>
                  <a:txBody>
                    <a:bodyPr/>
                    <a:lstStyle/>
                    <a:p>
                      <a:pPr indent="0" lvl="0" marL="0" rtl="0" algn="ctr">
                        <a:spcBef>
                          <a:spcPts val="0"/>
                        </a:spcBef>
                        <a:spcAft>
                          <a:spcPts val="0"/>
                        </a:spcAft>
                        <a:buNone/>
                      </a:pPr>
                      <a:r>
                        <a:rPr lang="en-GB" sz="3700">
                          <a:solidFill>
                            <a:srgbClr val="FFFFFF"/>
                          </a:solidFill>
                          <a:latin typeface="Muli"/>
                          <a:ea typeface="Muli"/>
                          <a:cs typeface="Muli"/>
                          <a:sym typeface="Muli"/>
                        </a:rPr>
                        <a:t>added_arr_converted</a:t>
                      </a:r>
                      <a:endParaRPr sz="3700">
                        <a:solidFill>
                          <a:srgbClr val="FFFFFF"/>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A3E0"/>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ARR in USD</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0.32</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478800">
                <a:tc>
                  <a:txBody>
                    <a:bodyPr/>
                    <a:lstStyle/>
                    <a:p>
                      <a:pPr indent="0" lvl="0" marL="0" rtl="0" algn="ctr">
                        <a:spcBef>
                          <a:spcPts val="0"/>
                        </a:spcBef>
                        <a:spcAft>
                          <a:spcPts val="0"/>
                        </a:spcAft>
                        <a:buNone/>
                      </a:pPr>
                      <a:r>
                        <a:rPr lang="en-GB" sz="3700">
                          <a:solidFill>
                            <a:schemeClr val="lt1"/>
                          </a:solidFill>
                          <a:latin typeface="Muli"/>
                          <a:ea typeface="Muli"/>
                          <a:cs typeface="Muli"/>
                          <a:sym typeface="Muli"/>
                        </a:rPr>
                        <a:t>#_of_stages</a:t>
                      </a:r>
                      <a:endParaRPr sz="3700">
                        <a:solidFill>
                          <a:srgbClr val="FFFFFF"/>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A3E0"/>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Number of Sales stages</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0.28</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478800">
                <a:tc>
                  <a:txBody>
                    <a:bodyPr/>
                    <a:lstStyle/>
                    <a:p>
                      <a:pPr indent="0" lvl="0" marL="0" rtl="0" algn="ctr">
                        <a:spcBef>
                          <a:spcPts val="0"/>
                        </a:spcBef>
                        <a:spcAft>
                          <a:spcPts val="0"/>
                        </a:spcAft>
                        <a:buNone/>
                      </a:pPr>
                      <a:r>
                        <a:rPr lang="en-GB" sz="3700">
                          <a:solidFill>
                            <a:schemeClr val="lt1"/>
                          </a:solidFill>
                          <a:latin typeface="Muli"/>
                          <a:ea typeface="Muli"/>
                          <a:cs typeface="Muli"/>
                          <a:sym typeface="Muli"/>
                        </a:rPr>
                        <a:t>days_to_close</a:t>
                      </a:r>
                      <a:endParaRPr sz="3700">
                        <a:solidFill>
                          <a:srgbClr val="FFFFFF"/>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A3E0"/>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Sales cycle length</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0.07</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478800">
                <a:tc>
                  <a:txBody>
                    <a:bodyPr/>
                    <a:lstStyle/>
                    <a:p>
                      <a:pPr indent="0" lvl="0" marL="0" rtl="0" algn="ctr">
                        <a:spcBef>
                          <a:spcPts val="0"/>
                        </a:spcBef>
                        <a:spcAft>
                          <a:spcPts val="0"/>
                        </a:spcAft>
                        <a:buNone/>
                      </a:pPr>
                      <a:r>
                        <a:rPr lang="en-GB" sz="3700">
                          <a:solidFill>
                            <a:schemeClr val="lt1"/>
                          </a:solidFill>
                          <a:latin typeface="Muli"/>
                          <a:ea typeface="Muli"/>
                          <a:cs typeface="Muli"/>
                          <a:sym typeface="Muli"/>
                        </a:rPr>
                        <a:t>total_time_spent</a:t>
                      </a:r>
                      <a:endParaRPr sz="3700">
                        <a:solidFill>
                          <a:srgbClr val="FFFFFF"/>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A3E0"/>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View duration in seconds</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0.07</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r h="478800">
                <a:tc>
                  <a:txBody>
                    <a:bodyPr/>
                    <a:lstStyle/>
                    <a:p>
                      <a:pPr indent="0" lvl="0" marL="0" rtl="0" algn="ctr">
                        <a:spcBef>
                          <a:spcPts val="0"/>
                        </a:spcBef>
                        <a:spcAft>
                          <a:spcPts val="0"/>
                        </a:spcAft>
                        <a:buNone/>
                      </a:pPr>
                      <a:r>
                        <a:rPr lang="en-GB" sz="3700">
                          <a:solidFill>
                            <a:schemeClr val="lt1"/>
                          </a:solidFill>
                          <a:latin typeface="Muli"/>
                          <a:ea typeface="Muli"/>
                          <a:cs typeface="Muli"/>
                          <a:sym typeface="Muli"/>
                        </a:rPr>
                        <a:t>views_lifetime</a:t>
                      </a:r>
                      <a:endParaRPr sz="3700">
                        <a:solidFill>
                          <a:srgbClr val="FFFFFF"/>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A3E0"/>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Views in library marketing content export</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c>
                  <a:txBody>
                    <a:bodyPr/>
                    <a:lstStyle/>
                    <a:p>
                      <a:pPr indent="0" lvl="0" marL="0" rtl="0" algn="ctr">
                        <a:spcBef>
                          <a:spcPts val="0"/>
                        </a:spcBef>
                        <a:spcAft>
                          <a:spcPts val="0"/>
                        </a:spcAft>
                        <a:buNone/>
                      </a:pPr>
                      <a:r>
                        <a:rPr lang="en-GB" sz="3700">
                          <a:solidFill>
                            <a:schemeClr val="dk1"/>
                          </a:solidFill>
                          <a:latin typeface="Muli"/>
                          <a:ea typeface="Muli"/>
                          <a:cs typeface="Muli"/>
                          <a:sym typeface="Muli"/>
                        </a:rPr>
                        <a:t>0.03</a:t>
                      </a:r>
                      <a:endParaRPr sz="3700">
                        <a:solidFill>
                          <a:schemeClr val="dk1"/>
                        </a:solidFill>
                        <a:latin typeface="Muli"/>
                        <a:ea typeface="Muli"/>
                        <a:cs typeface="Muli"/>
                        <a:sym typeface="Muli"/>
                      </a:endParaRPr>
                    </a:p>
                  </a:txBody>
                  <a:tcPr marT="243800" marB="243800" marR="243800" marL="2438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2C2E83">
                        <a:alpha val="11530"/>
                      </a:srgbClr>
                    </a:solidFill>
                  </a:tcPr>
                </a:tc>
              </a:tr>
            </a:tbl>
          </a:graphicData>
        </a:graphic>
      </p:graphicFrame>
      <p:sp>
        <p:nvSpPr>
          <p:cNvPr id="723" name="Google Shape;723;p72"/>
          <p:cNvSpPr txBox="1"/>
          <p:nvPr>
            <p:ph idx="2" type="title"/>
          </p:nvPr>
        </p:nvSpPr>
        <p:spPr>
          <a:xfrm>
            <a:off x="463658" y="2667654"/>
            <a:ext cx="23456700" cy="7305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To predict opportunity status and identify factors that determine status</a:t>
            </a:r>
            <a:endParaRPr/>
          </a:p>
          <a:p>
            <a:pPr indent="0" lvl="0" marL="0" rtl="0" algn="l">
              <a:spcBef>
                <a:spcPts val="0"/>
              </a:spcBef>
              <a:spcAft>
                <a:spcPts val="0"/>
              </a:spcAft>
              <a:buNone/>
            </a:pPr>
            <a:r>
              <a:rPr lang="en-GB"/>
              <a:t>Model accuracy: 97.06%(needs improvement)</a:t>
            </a:r>
            <a:endParaRPr/>
          </a:p>
          <a:p>
            <a:pPr indent="0" lvl="0" marL="0" rtl="0" algn="l">
              <a:spcBef>
                <a:spcPts val="0"/>
              </a:spcBef>
              <a:spcAft>
                <a:spcPts val="0"/>
              </a:spcAft>
              <a:buNone/>
            </a:pPr>
            <a:r>
              <a:t/>
            </a:r>
            <a:endParaRPr/>
          </a:p>
        </p:txBody>
      </p:sp>
      <p:pic>
        <p:nvPicPr>
          <p:cNvPr id="724" name="Google Shape;724;p72"/>
          <p:cNvPicPr preferRelativeResize="0"/>
          <p:nvPr/>
        </p:nvPicPr>
        <p:blipFill>
          <a:blip r:embed="rId3">
            <a:alphaModFix/>
          </a:blip>
          <a:stretch>
            <a:fillRect/>
          </a:stretch>
        </p:blipFill>
        <p:spPr>
          <a:xfrm>
            <a:off x="873900" y="4477725"/>
            <a:ext cx="9089225" cy="70234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4"/>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Project Goal</a:t>
            </a:r>
            <a:endParaRPr/>
          </a:p>
        </p:txBody>
      </p:sp>
      <p:sp>
        <p:nvSpPr>
          <p:cNvPr id="324" name="Google Shape;324;p34"/>
          <p:cNvSpPr txBox="1"/>
          <p:nvPr>
            <p:ph idx="1" type="body"/>
          </p:nvPr>
        </p:nvSpPr>
        <p:spPr>
          <a:xfrm>
            <a:off x="3206550" y="3506075"/>
            <a:ext cx="17970900" cy="8430300"/>
          </a:xfrm>
          <a:prstGeom prst="rect">
            <a:avLst/>
          </a:prstGeom>
        </p:spPr>
        <p:txBody>
          <a:bodyPr anchorCtr="0" anchor="t" bIns="91400" lIns="182875" spcFirstLastPara="1" rIns="182875" wrap="square" tIns="91400">
            <a:noAutofit/>
          </a:bodyPr>
          <a:lstStyle/>
          <a:p>
            <a:pPr indent="0" lvl="0" marL="0" rtl="0" algn="ctr">
              <a:spcBef>
                <a:spcPts val="2100"/>
              </a:spcBef>
              <a:spcAft>
                <a:spcPts val="0"/>
              </a:spcAft>
              <a:buNone/>
            </a:pPr>
            <a:r>
              <a:rPr lang="en-GB" sz="5000"/>
              <a:t>Build </a:t>
            </a:r>
            <a:r>
              <a:rPr lang="en-GB" sz="5000"/>
              <a:t>customer and </a:t>
            </a:r>
            <a:r>
              <a:rPr lang="en-GB" sz="5000"/>
              <a:t>asset profiles to reduce churn and improve sales performance</a:t>
            </a:r>
            <a:endParaRPr sz="5000"/>
          </a:p>
        </p:txBody>
      </p:sp>
      <p:pic>
        <p:nvPicPr>
          <p:cNvPr id="325" name="Google Shape;325;p34"/>
          <p:cNvPicPr preferRelativeResize="0"/>
          <p:nvPr/>
        </p:nvPicPr>
        <p:blipFill>
          <a:blip r:embed="rId3">
            <a:alphaModFix/>
          </a:blip>
          <a:stretch>
            <a:fillRect/>
          </a:stretch>
        </p:blipFill>
        <p:spPr>
          <a:xfrm>
            <a:off x="11471041" y="6987588"/>
            <a:ext cx="1467246" cy="146725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35"/>
          <p:cNvSpPr/>
          <p:nvPr/>
        </p:nvSpPr>
        <p:spPr>
          <a:xfrm>
            <a:off x="-21525" y="-10525"/>
            <a:ext cx="24384000" cy="13716000"/>
          </a:xfrm>
          <a:prstGeom prst="rect">
            <a:avLst/>
          </a:prstGeom>
          <a:solidFill>
            <a:srgbClr val="2C2E83">
              <a:alpha val="11530"/>
            </a:srgbClr>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nvGrpSpPr>
          <p:cNvPr id="331" name="Google Shape;331;p35"/>
          <p:cNvGrpSpPr/>
          <p:nvPr/>
        </p:nvGrpSpPr>
        <p:grpSpPr>
          <a:xfrm>
            <a:off x="3387962" y="5117143"/>
            <a:ext cx="4511123" cy="5365867"/>
            <a:chOff x="868175" y="1918900"/>
            <a:chExt cx="1691650" cy="2012175"/>
          </a:xfrm>
        </p:grpSpPr>
        <p:sp>
          <p:nvSpPr>
            <p:cNvPr id="332" name="Google Shape;332;p35"/>
            <p:cNvSpPr/>
            <p:nvPr/>
          </p:nvSpPr>
          <p:spPr>
            <a:xfrm>
              <a:off x="872325" y="1918975"/>
              <a:ext cx="1687500" cy="20121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333" name="Google Shape;333;p35"/>
            <p:cNvSpPr/>
            <p:nvPr/>
          </p:nvSpPr>
          <p:spPr>
            <a:xfrm rot="-5400000">
              <a:off x="1647125" y="1139950"/>
              <a:ext cx="129900" cy="1687800"/>
            </a:xfrm>
            <a:prstGeom prst="rect">
              <a:avLst/>
            </a:prstGeom>
            <a:gradFill>
              <a:gsLst>
                <a:gs pos="0">
                  <a:srgbClr val="C6579A"/>
                </a:gs>
                <a:gs pos="100000">
                  <a:schemeClr val="accent1"/>
                </a:gs>
              </a:gsLst>
              <a:lin ang="5400012"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grpSp>
        <p:nvGrpSpPr>
          <p:cNvPr id="334" name="Google Shape;334;p35"/>
          <p:cNvGrpSpPr/>
          <p:nvPr/>
        </p:nvGrpSpPr>
        <p:grpSpPr>
          <a:xfrm>
            <a:off x="9941572" y="5117143"/>
            <a:ext cx="4500856" cy="5365867"/>
            <a:chOff x="2770750" y="1918900"/>
            <a:chExt cx="1687800" cy="2012175"/>
          </a:xfrm>
        </p:grpSpPr>
        <p:sp>
          <p:nvSpPr>
            <p:cNvPr id="335" name="Google Shape;335;p35"/>
            <p:cNvSpPr/>
            <p:nvPr/>
          </p:nvSpPr>
          <p:spPr>
            <a:xfrm>
              <a:off x="2770900" y="1918975"/>
              <a:ext cx="1687500" cy="20121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336" name="Google Shape;336;p35"/>
            <p:cNvSpPr/>
            <p:nvPr/>
          </p:nvSpPr>
          <p:spPr>
            <a:xfrm rot="-5400000">
              <a:off x="3549700" y="1139950"/>
              <a:ext cx="129900" cy="1687800"/>
            </a:xfrm>
            <a:prstGeom prst="rect">
              <a:avLst/>
            </a:prstGeom>
            <a:gradFill>
              <a:gsLst>
                <a:gs pos="0">
                  <a:srgbClr val="C6579A"/>
                </a:gs>
                <a:gs pos="100000">
                  <a:schemeClr val="accent1"/>
                </a:gs>
              </a:gsLst>
              <a:lin ang="5400012"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grpSp>
        <p:nvGrpSpPr>
          <p:cNvPr id="337" name="Google Shape;337;p35"/>
          <p:cNvGrpSpPr/>
          <p:nvPr/>
        </p:nvGrpSpPr>
        <p:grpSpPr>
          <a:xfrm>
            <a:off x="16484914" y="5117143"/>
            <a:ext cx="4500856" cy="5365867"/>
            <a:chOff x="4669400" y="1918900"/>
            <a:chExt cx="1687800" cy="2012175"/>
          </a:xfrm>
        </p:grpSpPr>
        <p:sp>
          <p:nvSpPr>
            <p:cNvPr id="338" name="Google Shape;338;p35"/>
            <p:cNvSpPr/>
            <p:nvPr/>
          </p:nvSpPr>
          <p:spPr>
            <a:xfrm>
              <a:off x="4669475" y="1918975"/>
              <a:ext cx="1687500" cy="2012100"/>
            </a:xfrm>
            <a:prstGeom prst="rect">
              <a:avLst/>
            </a:prstGeom>
            <a:solidFill>
              <a:srgbClr val="FFFFFF"/>
            </a:soli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sp>
          <p:nvSpPr>
            <p:cNvPr id="339" name="Google Shape;339;p35"/>
            <p:cNvSpPr/>
            <p:nvPr/>
          </p:nvSpPr>
          <p:spPr>
            <a:xfrm rot="-5400000">
              <a:off x="5448350" y="1139950"/>
              <a:ext cx="129900" cy="1687800"/>
            </a:xfrm>
            <a:prstGeom prst="rect">
              <a:avLst/>
            </a:prstGeom>
            <a:gradFill>
              <a:gsLst>
                <a:gs pos="0">
                  <a:srgbClr val="C6579A"/>
                </a:gs>
                <a:gs pos="100000">
                  <a:schemeClr val="accent1"/>
                </a:gs>
              </a:gsLst>
              <a:lin ang="5400012" scaled="0"/>
            </a:gradFill>
            <a:ln>
              <a:noFill/>
            </a:ln>
          </p:spPr>
          <p:txBody>
            <a:bodyPr anchorCtr="0" anchor="ctr" bIns="243800" lIns="243800" spcFirstLastPara="1" rIns="243800" wrap="square" tIns="243800">
              <a:noAutofit/>
            </a:bodyPr>
            <a:lstStyle/>
            <a:p>
              <a:pPr indent="0" lvl="0" marL="0" rtl="0" algn="l">
                <a:spcBef>
                  <a:spcPts val="0"/>
                </a:spcBef>
                <a:spcAft>
                  <a:spcPts val="0"/>
                </a:spcAft>
                <a:buNone/>
              </a:pPr>
              <a:r>
                <a:t/>
              </a:r>
              <a:endParaRPr/>
            </a:p>
          </p:txBody>
        </p:sp>
      </p:grpSp>
      <p:sp>
        <p:nvSpPr>
          <p:cNvPr id="340" name="Google Shape;340;p35"/>
          <p:cNvSpPr txBox="1"/>
          <p:nvPr>
            <p:ph idx="4294967295" type="subTitle"/>
          </p:nvPr>
        </p:nvSpPr>
        <p:spPr>
          <a:xfrm>
            <a:off x="3398163" y="6739638"/>
            <a:ext cx="4500900" cy="14487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sz="4800"/>
              <a:t>Customer Health Score</a:t>
            </a:r>
            <a:endParaRPr sz="4800"/>
          </a:p>
          <a:p>
            <a:pPr indent="0" lvl="0" marL="0" rtl="0" algn="ctr">
              <a:spcBef>
                <a:spcPts val="2100"/>
              </a:spcBef>
              <a:spcAft>
                <a:spcPts val="0"/>
              </a:spcAft>
              <a:buNone/>
            </a:pPr>
            <a:r>
              <a:t/>
            </a:r>
            <a:endParaRPr sz="4800"/>
          </a:p>
        </p:txBody>
      </p:sp>
      <p:sp>
        <p:nvSpPr>
          <p:cNvPr id="341" name="Google Shape;341;p35"/>
          <p:cNvSpPr txBox="1"/>
          <p:nvPr>
            <p:ph idx="4294967295" type="subTitle"/>
          </p:nvPr>
        </p:nvSpPr>
        <p:spPr>
          <a:xfrm>
            <a:off x="9941575" y="6858000"/>
            <a:ext cx="45009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sz="4800"/>
              <a:t>Asset Health Score</a:t>
            </a:r>
            <a:endParaRPr sz="4800"/>
          </a:p>
          <a:p>
            <a:pPr indent="0" lvl="0" marL="0" rtl="0" algn="ctr">
              <a:spcBef>
                <a:spcPts val="2100"/>
              </a:spcBef>
              <a:spcAft>
                <a:spcPts val="0"/>
              </a:spcAft>
              <a:buNone/>
            </a:pPr>
            <a:r>
              <a:t/>
            </a:r>
            <a:endParaRPr sz="4800"/>
          </a:p>
        </p:txBody>
      </p:sp>
      <p:sp>
        <p:nvSpPr>
          <p:cNvPr id="342" name="Google Shape;342;p35"/>
          <p:cNvSpPr txBox="1"/>
          <p:nvPr>
            <p:ph idx="4294967295" type="subTitle"/>
          </p:nvPr>
        </p:nvSpPr>
        <p:spPr>
          <a:xfrm>
            <a:off x="16484975" y="6858000"/>
            <a:ext cx="4511100" cy="12120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sz="4800"/>
              <a:t>Sales Performance Asset Activity Correlation </a:t>
            </a:r>
            <a:endParaRPr sz="4800"/>
          </a:p>
          <a:p>
            <a:pPr indent="0" lvl="0" marL="0" rtl="0" algn="ctr">
              <a:spcBef>
                <a:spcPts val="2100"/>
              </a:spcBef>
              <a:spcAft>
                <a:spcPts val="0"/>
              </a:spcAft>
              <a:buNone/>
            </a:pPr>
            <a:r>
              <a:t/>
            </a:r>
            <a:endParaRPr sz="4800"/>
          </a:p>
        </p:txBody>
      </p:sp>
      <p:sp>
        <p:nvSpPr>
          <p:cNvPr id="343" name="Google Shape;343;p35"/>
          <p:cNvSpPr txBox="1"/>
          <p:nvPr>
            <p:ph idx="4294967295" type="ctrTitle"/>
          </p:nvPr>
        </p:nvSpPr>
        <p:spPr>
          <a:xfrm>
            <a:off x="1755867" y="1461333"/>
            <a:ext cx="20767200" cy="1448700"/>
          </a:xfrm>
          <a:prstGeom prst="rect">
            <a:avLst/>
          </a:prstGeom>
          <a:noFill/>
          <a:ln>
            <a:noFill/>
          </a:ln>
        </p:spPr>
        <p:txBody>
          <a:bodyPr anchorCtr="0" anchor="b" bIns="91400" lIns="182875" spcFirstLastPara="1" rIns="182875" wrap="square" tIns="91400">
            <a:noAutofit/>
          </a:bodyPr>
          <a:lstStyle/>
          <a:p>
            <a:pPr indent="0" lvl="0" marL="0" rtl="0" algn="l">
              <a:spcBef>
                <a:spcPts val="0"/>
              </a:spcBef>
              <a:spcAft>
                <a:spcPts val="0"/>
              </a:spcAft>
              <a:buNone/>
            </a:pPr>
            <a:r>
              <a:rPr lang="en-GB"/>
              <a:t>Project Review</a:t>
            </a:r>
            <a:endParaRPr/>
          </a:p>
        </p:txBody>
      </p:sp>
      <p:pic>
        <p:nvPicPr>
          <p:cNvPr id="344" name="Google Shape;344;p35"/>
          <p:cNvPicPr preferRelativeResize="0"/>
          <p:nvPr/>
        </p:nvPicPr>
        <p:blipFill>
          <a:blip r:embed="rId3">
            <a:alphaModFix/>
          </a:blip>
          <a:stretch>
            <a:fillRect/>
          </a:stretch>
        </p:blipFill>
        <p:spPr>
          <a:xfrm>
            <a:off x="5140749" y="9122225"/>
            <a:ext cx="1015750" cy="1015750"/>
          </a:xfrm>
          <a:prstGeom prst="rect">
            <a:avLst/>
          </a:prstGeom>
          <a:noFill/>
          <a:ln>
            <a:noFill/>
          </a:ln>
        </p:spPr>
      </p:pic>
      <p:pic>
        <p:nvPicPr>
          <p:cNvPr id="345" name="Google Shape;345;p35"/>
          <p:cNvPicPr preferRelativeResize="0"/>
          <p:nvPr/>
        </p:nvPicPr>
        <p:blipFill>
          <a:blip r:embed="rId4">
            <a:alphaModFix/>
          </a:blip>
          <a:stretch>
            <a:fillRect/>
          </a:stretch>
        </p:blipFill>
        <p:spPr>
          <a:xfrm>
            <a:off x="18122450" y="9122225"/>
            <a:ext cx="1015750" cy="1015750"/>
          </a:xfrm>
          <a:prstGeom prst="rect">
            <a:avLst/>
          </a:prstGeom>
          <a:noFill/>
          <a:ln>
            <a:noFill/>
          </a:ln>
        </p:spPr>
      </p:pic>
      <p:pic>
        <p:nvPicPr>
          <p:cNvPr id="346" name="Google Shape;346;p35"/>
          <p:cNvPicPr preferRelativeResize="0"/>
          <p:nvPr/>
        </p:nvPicPr>
        <p:blipFill>
          <a:blip r:embed="rId5">
            <a:alphaModFix/>
          </a:blip>
          <a:stretch>
            <a:fillRect/>
          </a:stretch>
        </p:blipFill>
        <p:spPr>
          <a:xfrm>
            <a:off x="11684125" y="9122225"/>
            <a:ext cx="1015750" cy="1015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36"/>
          <p:cNvSpPr txBox="1"/>
          <p:nvPr>
            <p:ph type="ctrTitle"/>
          </p:nvPr>
        </p:nvSpPr>
        <p:spPr>
          <a:xfrm>
            <a:off x="1755867" y="5356808"/>
            <a:ext cx="9811200" cy="3002400"/>
          </a:xfrm>
          <a:prstGeom prst="rect">
            <a:avLst/>
          </a:prstGeom>
        </p:spPr>
        <p:txBody>
          <a:bodyPr anchorCtr="0" anchor="ctr" bIns="91400" lIns="182875" spcFirstLastPara="1" rIns="182875" wrap="square" tIns="91400">
            <a:noAutofit/>
          </a:bodyPr>
          <a:lstStyle/>
          <a:p>
            <a:pPr indent="0" lvl="0" marL="0" rtl="0" algn="ctr">
              <a:spcBef>
                <a:spcPts val="0"/>
              </a:spcBef>
              <a:spcAft>
                <a:spcPts val="0"/>
              </a:spcAft>
              <a:buNone/>
            </a:pPr>
            <a:r>
              <a:rPr lang="en-GB"/>
              <a:t>Customer Health Score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37"/>
          <p:cNvSpPr txBox="1"/>
          <p:nvPr>
            <p:ph type="title"/>
          </p:nvPr>
        </p:nvSpPr>
        <p:spPr>
          <a:xfrm>
            <a:off x="1755883" y="139531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Data Processing</a:t>
            </a:r>
            <a:endParaRPr/>
          </a:p>
        </p:txBody>
      </p:sp>
      <p:sp>
        <p:nvSpPr>
          <p:cNvPr id="357" name="Google Shape;357;p37"/>
          <p:cNvSpPr txBox="1"/>
          <p:nvPr>
            <p:ph idx="1" type="subTitle"/>
          </p:nvPr>
        </p:nvSpPr>
        <p:spPr>
          <a:xfrm>
            <a:off x="2758625" y="5858695"/>
            <a:ext cx="3635100" cy="19986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a:t>Data Cleaning</a:t>
            </a:r>
            <a:endParaRPr/>
          </a:p>
        </p:txBody>
      </p:sp>
      <p:sp>
        <p:nvSpPr>
          <p:cNvPr id="358" name="Google Shape;358;p37"/>
          <p:cNvSpPr txBox="1"/>
          <p:nvPr>
            <p:ph idx="2" type="subTitle"/>
          </p:nvPr>
        </p:nvSpPr>
        <p:spPr>
          <a:xfrm>
            <a:off x="7306375" y="5858700"/>
            <a:ext cx="4665300" cy="19986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a:t>Data Transformation</a:t>
            </a:r>
            <a:endParaRPr/>
          </a:p>
        </p:txBody>
      </p:sp>
      <p:sp>
        <p:nvSpPr>
          <p:cNvPr id="359" name="Google Shape;359;p37"/>
          <p:cNvSpPr txBox="1"/>
          <p:nvPr>
            <p:ph idx="3" type="subTitle"/>
          </p:nvPr>
        </p:nvSpPr>
        <p:spPr>
          <a:xfrm>
            <a:off x="12884325" y="5858700"/>
            <a:ext cx="3635100" cy="1998600"/>
          </a:xfrm>
          <a:prstGeom prst="rect">
            <a:avLst/>
          </a:prstGeom>
        </p:spPr>
        <p:txBody>
          <a:bodyPr anchorCtr="0" anchor="ctr" bIns="91400" lIns="182875" spcFirstLastPara="1" rIns="182875" wrap="square" tIns="91400">
            <a:noAutofit/>
          </a:bodyPr>
          <a:lstStyle/>
          <a:p>
            <a:pPr indent="0" lvl="0" marL="0" rtl="0" algn="ctr">
              <a:spcBef>
                <a:spcPts val="0"/>
              </a:spcBef>
              <a:spcAft>
                <a:spcPts val="0"/>
              </a:spcAft>
              <a:buNone/>
            </a:pPr>
            <a:r>
              <a:rPr lang="en-GB"/>
              <a:t>Dimension</a:t>
            </a:r>
            <a:endParaRPr/>
          </a:p>
          <a:p>
            <a:pPr indent="0" lvl="0" marL="0" rtl="0" algn="ctr">
              <a:spcBef>
                <a:spcPts val="0"/>
              </a:spcBef>
              <a:spcAft>
                <a:spcPts val="0"/>
              </a:spcAft>
              <a:buNone/>
            </a:pPr>
            <a:r>
              <a:rPr lang="en-GB"/>
              <a:t>Reduction</a:t>
            </a:r>
            <a:endParaRPr/>
          </a:p>
        </p:txBody>
      </p:sp>
      <p:sp>
        <p:nvSpPr>
          <p:cNvPr id="360" name="Google Shape;360;p37"/>
          <p:cNvSpPr txBox="1"/>
          <p:nvPr>
            <p:ph idx="4" type="subTitle"/>
          </p:nvPr>
        </p:nvSpPr>
        <p:spPr>
          <a:xfrm>
            <a:off x="17947175" y="5858700"/>
            <a:ext cx="3635100" cy="1998600"/>
          </a:xfrm>
          <a:prstGeom prst="rect">
            <a:avLst/>
          </a:prstGeom>
        </p:spPr>
        <p:txBody>
          <a:bodyPr anchorCtr="0" anchor="ctr" bIns="91400" lIns="182875" spcFirstLastPara="1" rIns="182875" wrap="square" tIns="91400">
            <a:noAutofit/>
          </a:bodyPr>
          <a:lstStyle/>
          <a:p>
            <a:pPr indent="0" lvl="0" marL="0" rtl="0" algn="ctr">
              <a:spcBef>
                <a:spcPts val="2100"/>
              </a:spcBef>
              <a:spcAft>
                <a:spcPts val="0"/>
              </a:spcAft>
              <a:buNone/>
            </a:pPr>
            <a:r>
              <a:rPr lang="en-GB"/>
              <a:t>Modeling</a:t>
            </a:r>
            <a:endParaRPr/>
          </a:p>
        </p:txBody>
      </p:sp>
      <p:pic>
        <p:nvPicPr>
          <p:cNvPr id="361" name="Google Shape;361;p37"/>
          <p:cNvPicPr preferRelativeResize="0"/>
          <p:nvPr/>
        </p:nvPicPr>
        <p:blipFill>
          <a:blip r:embed="rId3">
            <a:alphaModFix/>
          </a:blip>
          <a:stretch>
            <a:fillRect/>
          </a:stretch>
        </p:blipFill>
        <p:spPr>
          <a:xfrm>
            <a:off x="3890213" y="8733099"/>
            <a:ext cx="1371925" cy="1371925"/>
          </a:xfrm>
          <a:prstGeom prst="rect">
            <a:avLst/>
          </a:prstGeom>
          <a:noFill/>
          <a:ln>
            <a:noFill/>
          </a:ln>
        </p:spPr>
      </p:pic>
      <p:pic>
        <p:nvPicPr>
          <p:cNvPr id="362" name="Google Shape;362;p37"/>
          <p:cNvPicPr preferRelativeResize="0"/>
          <p:nvPr/>
        </p:nvPicPr>
        <p:blipFill>
          <a:blip r:embed="rId4">
            <a:alphaModFix/>
          </a:blip>
          <a:stretch>
            <a:fillRect/>
          </a:stretch>
        </p:blipFill>
        <p:spPr>
          <a:xfrm>
            <a:off x="14015912" y="8733101"/>
            <a:ext cx="1371925" cy="1371925"/>
          </a:xfrm>
          <a:prstGeom prst="rect">
            <a:avLst/>
          </a:prstGeom>
          <a:noFill/>
          <a:ln>
            <a:noFill/>
          </a:ln>
        </p:spPr>
      </p:pic>
      <p:pic>
        <p:nvPicPr>
          <p:cNvPr id="363" name="Google Shape;363;p37"/>
          <p:cNvPicPr preferRelativeResize="0"/>
          <p:nvPr/>
        </p:nvPicPr>
        <p:blipFill>
          <a:blip r:embed="rId5">
            <a:alphaModFix/>
          </a:blip>
          <a:stretch>
            <a:fillRect/>
          </a:stretch>
        </p:blipFill>
        <p:spPr>
          <a:xfrm>
            <a:off x="8953063" y="8733098"/>
            <a:ext cx="1371925" cy="1371925"/>
          </a:xfrm>
          <a:prstGeom prst="rect">
            <a:avLst/>
          </a:prstGeom>
          <a:noFill/>
          <a:ln>
            <a:noFill/>
          </a:ln>
        </p:spPr>
      </p:pic>
      <p:pic>
        <p:nvPicPr>
          <p:cNvPr id="364" name="Google Shape;364;p37"/>
          <p:cNvPicPr preferRelativeResize="0"/>
          <p:nvPr/>
        </p:nvPicPr>
        <p:blipFill>
          <a:blip r:embed="rId6">
            <a:alphaModFix/>
          </a:blip>
          <a:stretch>
            <a:fillRect/>
          </a:stretch>
        </p:blipFill>
        <p:spPr>
          <a:xfrm>
            <a:off x="19078750" y="8733086"/>
            <a:ext cx="1371950" cy="1371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38"/>
          <p:cNvSpPr txBox="1"/>
          <p:nvPr>
            <p:ph type="title"/>
          </p:nvPr>
        </p:nvSpPr>
        <p:spPr>
          <a:xfrm>
            <a:off x="476333" y="577067"/>
            <a:ext cx="23456700" cy="1580700"/>
          </a:xfrm>
          <a:prstGeom prst="rect">
            <a:avLst/>
          </a:prstGeom>
        </p:spPr>
        <p:txBody>
          <a:bodyPr anchorCtr="0" anchor="ctr" bIns="91400" lIns="182875" spcFirstLastPara="1" rIns="182875" wrap="square" tIns="91400">
            <a:noAutofit/>
          </a:bodyPr>
          <a:lstStyle/>
          <a:p>
            <a:pPr indent="0" lvl="0" marL="0" rtl="0" algn="l">
              <a:spcBef>
                <a:spcPts val="0"/>
              </a:spcBef>
              <a:spcAft>
                <a:spcPts val="0"/>
              </a:spcAft>
              <a:buNone/>
            </a:pPr>
            <a:r>
              <a:rPr lang="en-GB"/>
              <a:t>Model Variables</a:t>
            </a:r>
            <a:endParaRPr/>
          </a:p>
        </p:txBody>
      </p:sp>
      <p:grpSp>
        <p:nvGrpSpPr>
          <p:cNvPr id="370" name="Google Shape;370;p38"/>
          <p:cNvGrpSpPr/>
          <p:nvPr/>
        </p:nvGrpSpPr>
        <p:grpSpPr>
          <a:xfrm>
            <a:off x="6732616" y="2417566"/>
            <a:ext cx="10918778" cy="10044559"/>
            <a:chOff x="8758250" y="1543750"/>
            <a:chExt cx="8344500" cy="8362800"/>
          </a:xfrm>
        </p:grpSpPr>
        <p:sp>
          <p:nvSpPr>
            <p:cNvPr id="371" name="Google Shape;371;p38"/>
            <p:cNvSpPr/>
            <p:nvPr/>
          </p:nvSpPr>
          <p:spPr>
            <a:xfrm>
              <a:off x="11306025" y="1543750"/>
              <a:ext cx="3218875" cy="2787600"/>
            </a:xfrm>
            <a:prstGeom prst="flowChartPreparation">
              <a:avLst/>
            </a:prstGeom>
            <a:solidFill>
              <a:srgbClr val="00BB8C"/>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8"/>
            <p:cNvSpPr/>
            <p:nvPr/>
          </p:nvSpPr>
          <p:spPr>
            <a:xfrm>
              <a:off x="8758250" y="2975300"/>
              <a:ext cx="3218875" cy="2787600"/>
            </a:xfrm>
            <a:prstGeom prst="flowChartPreparation">
              <a:avLst/>
            </a:prstGeom>
            <a:solidFill>
              <a:srgbClr val="00BB8C"/>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8"/>
            <p:cNvSpPr/>
            <p:nvPr/>
          </p:nvSpPr>
          <p:spPr>
            <a:xfrm>
              <a:off x="8758250" y="5762900"/>
              <a:ext cx="3218875" cy="2787600"/>
            </a:xfrm>
            <a:prstGeom prst="flowChartPreparation">
              <a:avLst/>
            </a:prstGeom>
            <a:solidFill>
              <a:srgbClr val="00BB8C"/>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8"/>
            <p:cNvSpPr/>
            <p:nvPr/>
          </p:nvSpPr>
          <p:spPr>
            <a:xfrm>
              <a:off x="11306025" y="4331350"/>
              <a:ext cx="3218875" cy="2787600"/>
            </a:xfrm>
            <a:prstGeom prst="flowChartPreparation">
              <a:avLst/>
            </a:prstGeom>
            <a:solidFill>
              <a:srgbClr val="00BB8C"/>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8"/>
            <p:cNvSpPr/>
            <p:nvPr/>
          </p:nvSpPr>
          <p:spPr>
            <a:xfrm>
              <a:off x="13883875" y="2975300"/>
              <a:ext cx="3218875" cy="2787600"/>
            </a:xfrm>
            <a:prstGeom prst="flowChartPreparation">
              <a:avLst/>
            </a:prstGeom>
            <a:solidFill>
              <a:srgbClr val="00BB8C"/>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8"/>
            <p:cNvSpPr/>
            <p:nvPr/>
          </p:nvSpPr>
          <p:spPr>
            <a:xfrm>
              <a:off x="13883875" y="5762900"/>
              <a:ext cx="3218875" cy="2787600"/>
            </a:xfrm>
            <a:prstGeom prst="flowChartPreparation">
              <a:avLst/>
            </a:prstGeom>
            <a:solidFill>
              <a:srgbClr val="00BB8C"/>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8"/>
            <p:cNvSpPr/>
            <p:nvPr/>
          </p:nvSpPr>
          <p:spPr>
            <a:xfrm>
              <a:off x="11306025" y="7118950"/>
              <a:ext cx="3218875" cy="2787600"/>
            </a:xfrm>
            <a:prstGeom prst="flowChartPreparation">
              <a:avLst/>
            </a:prstGeom>
            <a:solidFill>
              <a:srgbClr val="00BB8C"/>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8" name="Google Shape;378;p38"/>
          <p:cNvSpPr txBox="1"/>
          <p:nvPr/>
        </p:nvSpPr>
        <p:spPr>
          <a:xfrm>
            <a:off x="7276175" y="5005475"/>
            <a:ext cx="2990100" cy="15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Muli"/>
                <a:ea typeface="Muli"/>
                <a:cs typeface="Muli"/>
                <a:sym typeface="Muli"/>
              </a:rPr>
              <a:t>Termination</a:t>
            </a:r>
            <a:endParaRPr b="1" sz="3600">
              <a:solidFill>
                <a:srgbClr val="FFFFFF"/>
              </a:solidFill>
              <a:latin typeface="Muli"/>
              <a:ea typeface="Muli"/>
              <a:cs typeface="Muli"/>
              <a:sym typeface="Muli"/>
            </a:endParaRPr>
          </a:p>
          <a:p>
            <a:pPr indent="0" lvl="0" marL="0" rtl="0" algn="ctr">
              <a:spcBef>
                <a:spcPts val="0"/>
              </a:spcBef>
              <a:spcAft>
                <a:spcPts val="0"/>
              </a:spcAft>
              <a:buNone/>
            </a:pPr>
            <a:r>
              <a:rPr b="1" lang="en-GB" sz="3600">
                <a:solidFill>
                  <a:srgbClr val="FFFFFF"/>
                </a:solidFill>
                <a:latin typeface="Muli"/>
                <a:ea typeface="Muli"/>
                <a:cs typeface="Muli"/>
                <a:sym typeface="Muli"/>
              </a:rPr>
              <a:t>Rights</a:t>
            </a:r>
            <a:endParaRPr b="1" sz="3600">
              <a:solidFill>
                <a:srgbClr val="FFFFFF"/>
              </a:solidFill>
              <a:latin typeface="Muli"/>
              <a:ea typeface="Muli"/>
              <a:cs typeface="Muli"/>
              <a:sym typeface="Muli"/>
            </a:endParaRPr>
          </a:p>
        </p:txBody>
      </p:sp>
      <p:sp>
        <p:nvSpPr>
          <p:cNvPr id="379" name="Google Shape;379;p38"/>
          <p:cNvSpPr txBox="1"/>
          <p:nvPr/>
        </p:nvSpPr>
        <p:spPr>
          <a:xfrm>
            <a:off x="10709625" y="6649500"/>
            <a:ext cx="2990100" cy="15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Muli"/>
                <a:ea typeface="Muli"/>
                <a:cs typeface="Muli"/>
                <a:sym typeface="Muli"/>
              </a:rPr>
              <a:t>Renewal</a:t>
            </a:r>
            <a:endParaRPr b="1" sz="3600">
              <a:solidFill>
                <a:srgbClr val="FFFFFF"/>
              </a:solidFill>
              <a:latin typeface="Muli"/>
              <a:ea typeface="Muli"/>
              <a:cs typeface="Muli"/>
              <a:sym typeface="Muli"/>
            </a:endParaRPr>
          </a:p>
          <a:p>
            <a:pPr indent="0" lvl="0" marL="0" rtl="0" algn="ctr">
              <a:spcBef>
                <a:spcPts val="0"/>
              </a:spcBef>
              <a:spcAft>
                <a:spcPts val="0"/>
              </a:spcAft>
              <a:buNone/>
            </a:pPr>
            <a:r>
              <a:rPr b="1" lang="en-GB" sz="3600">
                <a:solidFill>
                  <a:srgbClr val="FFFFFF"/>
                </a:solidFill>
                <a:latin typeface="Muli"/>
                <a:ea typeface="Muli"/>
                <a:cs typeface="Muli"/>
                <a:sym typeface="Muli"/>
              </a:rPr>
              <a:t>ARR</a:t>
            </a:r>
            <a:endParaRPr b="1" sz="3600">
              <a:solidFill>
                <a:srgbClr val="FFFFFF"/>
              </a:solidFill>
              <a:latin typeface="Muli"/>
              <a:ea typeface="Muli"/>
              <a:cs typeface="Muli"/>
              <a:sym typeface="Muli"/>
            </a:endParaRPr>
          </a:p>
        </p:txBody>
      </p:sp>
      <p:sp>
        <p:nvSpPr>
          <p:cNvPr id="380" name="Google Shape;380;p38"/>
          <p:cNvSpPr txBox="1"/>
          <p:nvPr/>
        </p:nvSpPr>
        <p:spPr>
          <a:xfrm>
            <a:off x="10696950" y="3424775"/>
            <a:ext cx="2990100" cy="158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Muli"/>
                <a:ea typeface="Muli"/>
                <a:cs typeface="Muli"/>
                <a:sym typeface="Muli"/>
              </a:rPr>
              <a:t>Legal </a:t>
            </a:r>
            <a:endParaRPr b="1" sz="3600">
              <a:solidFill>
                <a:srgbClr val="FFFFFF"/>
              </a:solidFill>
              <a:latin typeface="Muli"/>
              <a:ea typeface="Muli"/>
              <a:cs typeface="Muli"/>
              <a:sym typeface="Muli"/>
            </a:endParaRPr>
          </a:p>
          <a:p>
            <a:pPr indent="0" lvl="0" marL="0" rtl="0" algn="ctr">
              <a:spcBef>
                <a:spcPts val="0"/>
              </a:spcBef>
              <a:spcAft>
                <a:spcPts val="0"/>
              </a:spcAft>
              <a:buNone/>
            </a:pPr>
            <a:r>
              <a:rPr b="1" lang="en-GB" sz="3600">
                <a:solidFill>
                  <a:srgbClr val="FFFFFF"/>
                </a:solidFill>
                <a:latin typeface="Muli"/>
                <a:ea typeface="Muli"/>
                <a:cs typeface="Muli"/>
                <a:sym typeface="Muli"/>
              </a:rPr>
              <a:t>Terms</a:t>
            </a:r>
            <a:endParaRPr b="1" sz="3600">
              <a:solidFill>
                <a:srgbClr val="FFFFFF"/>
              </a:solidFill>
              <a:latin typeface="Muli"/>
              <a:ea typeface="Muli"/>
              <a:cs typeface="Muli"/>
              <a:sym typeface="Muli"/>
            </a:endParaRPr>
          </a:p>
        </p:txBody>
      </p:sp>
      <p:sp>
        <p:nvSpPr>
          <p:cNvPr id="381" name="Google Shape;381;p38"/>
          <p:cNvSpPr txBox="1"/>
          <p:nvPr/>
        </p:nvSpPr>
        <p:spPr>
          <a:xfrm>
            <a:off x="14110475" y="5005475"/>
            <a:ext cx="2990100" cy="15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Muli"/>
                <a:ea typeface="Muli"/>
                <a:cs typeface="Muli"/>
                <a:sym typeface="Muli"/>
              </a:rPr>
              <a:t>SLA</a:t>
            </a:r>
            <a:endParaRPr b="1" sz="3600">
              <a:solidFill>
                <a:srgbClr val="FFFFFF"/>
              </a:solidFill>
              <a:latin typeface="Muli"/>
              <a:ea typeface="Muli"/>
              <a:cs typeface="Muli"/>
              <a:sym typeface="Muli"/>
            </a:endParaRPr>
          </a:p>
        </p:txBody>
      </p:sp>
      <p:sp>
        <p:nvSpPr>
          <p:cNvPr id="382" name="Google Shape;382;p38"/>
          <p:cNvSpPr txBox="1"/>
          <p:nvPr/>
        </p:nvSpPr>
        <p:spPr>
          <a:xfrm>
            <a:off x="7276175" y="8395900"/>
            <a:ext cx="2990100" cy="15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Muli"/>
                <a:ea typeface="Muli"/>
                <a:cs typeface="Muli"/>
                <a:sym typeface="Muli"/>
              </a:rPr>
              <a:t>Segment</a:t>
            </a:r>
            <a:endParaRPr b="1" sz="3600">
              <a:solidFill>
                <a:srgbClr val="FFFFFF"/>
              </a:solidFill>
              <a:latin typeface="Muli"/>
              <a:ea typeface="Muli"/>
              <a:cs typeface="Muli"/>
              <a:sym typeface="Muli"/>
            </a:endParaRPr>
          </a:p>
        </p:txBody>
      </p:sp>
      <p:sp>
        <p:nvSpPr>
          <p:cNvPr id="383" name="Google Shape;383;p38"/>
          <p:cNvSpPr txBox="1"/>
          <p:nvPr/>
        </p:nvSpPr>
        <p:spPr>
          <a:xfrm>
            <a:off x="10757675" y="9874225"/>
            <a:ext cx="2990100" cy="15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Muli"/>
                <a:ea typeface="Muli"/>
                <a:cs typeface="Muli"/>
                <a:sym typeface="Muli"/>
              </a:rPr>
              <a:t>Package</a:t>
            </a:r>
            <a:endParaRPr b="1" sz="3600">
              <a:solidFill>
                <a:srgbClr val="FFFFFF"/>
              </a:solidFill>
              <a:latin typeface="Muli"/>
              <a:ea typeface="Muli"/>
              <a:cs typeface="Muli"/>
              <a:sym typeface="Muli"/>
            </a:endParaRPr>
          </a:p>
        </p:txBody>
      </p:sp>
      <p:sp>
        <p:nvSpPr>
          <p:cNvPr id="384" name="Google Shape;384;p38"/>
          <p:cNvSpPr txBox="1"/>
          <p:nvPr/>
        </p:nvSpPr>
        <p:spPr>
          <a:xfrm>
            <a:off x="14110475" y="8230200"/>
            <a:ext cx="2990100" cy="158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Muli"/>
                <a:ea typeface="Muli"/>
                <a:cs typeface="Muli"/>
                <a:sym typeface="Muli"/>
              </a:rPr>
              <a:t>Security</a:t>
            </a:r>
            <a:endParaRPr b="1" sz="3600">
              <a:solidFill>
                <a:srgbClr val="FFFFFF"/>
              </a:solidFill>
              <a:latin typeface="Muli"/>
              <a:ea typeface="Muli"/>
              <a:cs typeface="Muli"/>
              <a:sym typeface="Muli"/>
            </a:endParaRPr>
          </a:p>
          <a:p>
            <a:pPr indent="0" lvl="0" marL="0" rtl="0" algn="ctr">
              <a:spcBef>
                <a:spcPts val="0"/>
              </a:spcBef>
              <a:spcAft>
                <a:spcPts val="0"/>
              </a:spcAft>
              <a:buNone/>
            </a:pPr>
            <a:r>
              <a:rPr b="1" lang="en-GB" sz="3600">
                <a:solidFill>
                  <a:srgbClr val="FFFFFF"/>
                </a:solidFill>
                <a:latin typeface="Muli"/>
                <a:ea typeface="Muli"/>
                <a:cs typeface="Muli"/>
                <a:sym typeface="Muli"/>
              </a:rPr>
              <a:t>Breach</a:t>
            </a:r>
            <a:endParaRPr b="1" sz="3600">
              <a:solidFill>
                <a:srgbClr val="FFFFFF"/>
              </a:solidFill>
              <a:latin typeface="Muli"/>
              <a:ea typeface="Muli"/>
              <a:cs typeface="Muli"/>
              <a:sym typeface="Mul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1">
      <a:dk1>
        <a:srgbClr val="2C2E83"/>
      </a:dk1>
      <a:lt1>
        <a:srgbClr val="FFFFFF"/>
      </a:lt1>
      <a:dk2>
        <a:srgbClr val="2C2E83"/>
      </a:dk2>
      <a:lt2>
        <a:srgbClr val="F5F5F7"/>
      </a:lt2>
      <a:accent1>
        <a:srgbClr val="794183"/>
      </a:accent1>
      <a:accent2>
        <a:srgbClr val="C6579A"/>
      </a:accent2>
      <a:accent3>
        <a:srgbClr val="FF6347"/>
      </a:accent3>
      <a:accent4>
        <a:srgbClr val="F3B350"/>
      </a:accent4>
      <a:accent5>
        <a:srgbClr val="D1E230"/>
      </a:accent5>
      <a:accent6>
        <a:srgbClr val="87D37C"/>
      </a:accent6>
      <a:hlink>
        <a:srgbClr val="00A3E0"/>
      </a:hlink>
      <a:folHlink>
        <a:srgbClr val="87CEF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